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3736" r:id="rId2"/>
  </p:sldMasterIdLst>
  <p:notesMasterIdLst>
    <p:notesMasterId r:id="rId38"/>
  </p:notesMasterIdLst>
  <p:sldIdLst>
    <p:sldId id="256" r:id="rId3"/>
    <p:sldId id="258" r:id="rId4"/>
    <p:sldId id="320" r:id="rId5"/>
    <p:sldId id="318" r:id="rId6"/>
    <p:sldId id="293" r:id="rId7"/>
    <p:sldId id="295" r:id="rId8"/>
    <p:sldId id="315" r:id="rId9"/>
    <p:sldId id="323" r:id="rId10"/>
    <p:sldId id="296" r:id="rId11"/>
    <p:sldId id="321" r:id="rId12"/>
    <p:sldId id="266" r:id="rId13"/>
    <p:sldId id="267" r:id="rId14"/>
    <p:sldId id="290" r:id="rId15"/>
    <p:sldId id="317" r:id="rId16"/>
    <p:sldId id="302" r:id="rId17"/>
    <p:sldId id="303" r:id="rId18"/>
    <p:sldId id="289" r:id="rId19"/>
    <p:sldId id="322" r:id="rId20"/>
    <p:sldId id="269" r:id="rId21"/>
    <p:sldId id="270" r:id="rId22"/>
    <p:sldId id="326" r:id="rId23"/>
    <p:sldId id="304" r:id="rId24"/>
    <p:sldId id="305" r:id="rId25"/>
    <p:sldId id="306" r:id="rId26"/>
    <p:sldId id="259" r:id="rId27"/>
    <p:sldId id="260" r:id="rId28"/>
    <p:sldId id="263" r:id="rId29"/>
    <p:sldId id="324" r:id="rId30"/>
    <p:sldId id="310" r:id="rId31"/>
    <p:sldId id="276" r:id="rId32"/>
    <p:sldId id="277" r:id="rId33"/>
    <p:sldId id="280" r:id="rId34"/>
    <p:sldId id="325" r:id="rId35"/>
    <p:sldId id="264"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4C3540-8B7E-4B50-8A3D-692754D36A35}">
          <p14:sldIdLst>
            <p14:sldId id="256"/>
            <p14:sldId id="258"/>
          </p14:sldIdLst>
        </p14:section>
        <p14:section name="Untitled Section" id="{16A6EA69-254D-4F34-B6D7-6885B783EEBA}">
          <p14:sldIdLst>
            <p14:sldId id="320"/>
            <p14:sldId id="318"/>
            <p14:sldId id="293"/>
            <p14:sldId id="295"/>
            <p14:sldId id="315"/>
            <p14:sldId id="323"/>
            <p14:sldId id="296"/>
          </p14:sldIdLst>
        </p14:section>
        <p14:section name="Untitled Section" id="{ABE76D49-EE24-4018-BD14-A9FB6542BA79}">
          <p14:sldIdLst>
            <p14:sldId id="321"/>
            <p14:sldId id="266"/>
            <p14:sldId id="267"/>
            <p14:sldId id="290"/>
            <p14:sldId id="317"/>
            <p14:sldId id="302"/>
            <p14:sldId id="303"/>
            <p14:sldId id="289"/>
          </p14:sldIdLst>
        </p14:section>
        <p14:section name="Untitled Section" id="{556EE3B1-4EF2-4539-B942-6DB223ACAED6}">
          <p14:sldIdLst>
            <p14:sldId id="322"/>
            <p14:sldId id="269"/>
            <p14:sldId id="270"/>
            <p14:sldId id="326"/>
            <p14:sldId id="304"/>
            <p14:sldId id="305"/>
            <p14:sldId id="306"/>
            <p14:sldId id="259"/>
          </p14:sldIdLst>
        </p14:section>
        <p14:section name="Untitled Section" id="{A35D7E73-D6E0-47DC-A46C-EB090210DFB8}">
          <p14:sldIdLst>
            <p14:sldId id="260"/>
          </p14:sldIdLst>
        </p14:section>
        <p14:section name="Untitled Section" id="{EE776DEC-396A-475B-B75C-088848B53EC5}">
          <p14:sldIdLst>
            <p14:sldId id="263"/>
            <p14:sldId id="324"/>
            <p14:sldId id="310"/>
            <p14:sldId id="276"/>
            <p14:sldId id="277"/>
            <p14:sldId id="280"/>
            <p14:sldId id="325"/>
          </p14:sldIdLst>
        </p14:section>
        <p14:section name="Untitled Section" id="{A4BAD48D-CF4C-4A69-8F66-7294D70149E2}">
          <p14:sldIdLst>
            <p14:sldId id="26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p:cViewPr varScale="1">
        <p:scale>
          <a:sx n="72" d="100"/>
          <a:sy n="72" d="100"/>
        </p:scale>
        <p:origin x="255" y="36"/>
      </p:cViewPr>
      <p:guideLst/>
    </p:cSldViewPr>
  </p:slideViewPr>
  <p:notesTextViewPr>
    <p:cViewPr>
      <p:scale>
        <a:sx n="1" d="1"/>
        <a:sy n="1" d="1"/>
      </p:scale>
      <p:origin x="0" y="0"/>
    </p:cViewPr>
  </p:notesTextViewPr>
  <p:sorterViewPr>
    <p:cViewPr>
      <p:scale>
        <a:sx n="50" d="100"/>
        <a:sy n="50" d="100"/>
      </p:scale>
      <p:origin x="0" y="-5587"/>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202EE-7071-4D26-8774-445AD9CA224A}" type="datetimeFigureOut">
              <a:rPr lang="en-US" smtClean="0"/>
              <a:t>5/28/2015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41EE5-5795-4A1C-98BC-48ED0F4BA92F}" type="slidenum">
              <a:rPr lang="en-US" smtClean="0"/>
              <a:t>‹#›</a:t>
            </a:fld>
            <a:endParaRPr lang="en-US"/>
          </a:p>
        </p:txBody>
      </p:sp>
    </p:spTree>
    <p:extLst>
      <p:ext uri="{BB962C8B-B14F-4D97-AF65-F5344CB8AC3E}">
        <p14:creationId xmlns:p14="http://schemas.microsoft.com/office/powerpoint/2010/main" val="354464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smtClean="0">
                <a:solidFill>
                  <a:prstClr val="black"/>
                </a:solidFill>
              </a:rPr>
              <a:t>© 2012 Microsoft Corporation. All rights reserved. Microsoft, Windows,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a:solidFill>
                <a:prstClr val="black"/>
              </a:solidFill>
            </a:endParaRPr>
          </a:p>
        </p:txBody>
      </p:sp>
      <p:sp>
        <p:nvSpPr>
          <p:cNvPr id="6" name="Date Placeholder 5"/>
          <p:cNvSpPr>
            <a:spLocks noGrp="1"/>
          </p:cNvSpPr>
          <p:nvPr>
            <p:ph type="dt" idx="12"/>
          </p:nvPr>
        </p:nvSpPr>
        <p:spPr/>
        <p:txBody>
          <a:bodyPr/>
          <a:lstStyle/>
          <a:p>
            <a:pPr>
              <a:defRPr/>
            </a:pPr>
            <a:fld id="{C4F99A5E-12CB-4166-B36D-E8ED54AD73A7}" type="datetime1">
              <a:rPr lang="en-US" smtClean="0">
                <a:solidFill>
                  <a:prstClr val="black"/>
                </a:solidFill>
              </a:rPr>
              <a:pPr>
                <a:defRPr/>
              </a:pPr>
              <a:t>5/28/2015</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13840C5E-3F8F-4586-836A-7E2BFFDA3421}"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294383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smtClean="0">
                <a:solidFill>
                  <a:prstClr val="black"/>
                </a:solidFill>
              </a:rPr>
              <a:t>© 2012 Microsoft Corporation. All rights reserved. Microsoft, Windows,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a:solidFill>
                <a:prstClr val="black"/>
              </a:solidFill>
            </a:endParaRPr>
          </a:p>
        </p:txBody>
      </p:sp>
      <p:sp>
        <p:nvSpPr>
          <p:cNvPr id="6" name="Date Placeholder 5"/>
          <p:cNvSpPr>
            <a:spLocks noGrp="1"/>
          </p:cNvSpPr>
          <p:nvPr>
            <p:ph type="dt" idx="12"/>
          </p:nvPr>
        </p:nvSpPr>
        <p:spPr/>
        <p:txBody>
          <a:bodyPr/>
          <a:lstStyle/>
          <a:p>
            <a:pPr>
              <a:defRPr/>
            </a:pPr>
            <a:fld id="{C4F99A5E-12CB-4166-B36D-E8ED54AD73A7}" type="datetime1">
              <a:rPr lang="en-US" smtClean="0">
                <a:solidFill>
                  <a:prstClr val="black"/>
                </a:solidFill>
              </a:rPr>
              <a:pPr>
                <a:defRPr/>
              </a:pPr>
              <a:t>5/28/2015</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13840C5E-3F8F-4586-836A-7E2BFFDA3421}"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3544292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200" b="1" cap="all">
                <a:solidFill>
                  <a:schemeClr val="bg1"/>
                </a:solidFill>
                <a:latin typeface="Segoe Light" panose="020B03020405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latin typeface="Segoe" panose="020B0502040504020203" pitchFamily="34" charset="0"/>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610067" y="6356803"/>
            <a:ext cx="2844904" cy="364224"/>
          </a:xfrm>
          <a:prstGeom prst="rect">
            <a:avLst/>
          </a:prstGeom>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286B5491-6D75-4A5B-8DB5-175B991041B1}" type="datetimeFigureOut">
              <a:rPr lang="en-US"/>
              <a:pPr>
                <a:defRPr/>
              </a:pPr>
              <a:t>5/28/2015</a:t>
            </a:fld>
            <a:endParaRPr lang="en-US"/>
          </a:p>
        </p:txBody>
      </p:sp>
      <p:sp>
        <p:nvSpPr>
          <p:cNvPr id="5" name="Footer Placeholder 4"/>
          <p:cNvSpPr>
            <a:spLocks noGrp="1"/>
          </p:cNvSpPr>
          <p:nvPr>
            <p:ph type="ftr" sz="quarter" idx="11"/>
          </p:nvPr>
        </p:nvSpPr>
        <p:spPr>
          <a:xfrm>
            <a:off x="4166197" y="6356803"/>
            <a:ext cx="3859607" cy="364224"/>
          </a:xfrm>
          <a:prstGeom prst="rect">
            <a:avLst/>
          </a:prstGeom>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6" name="Slide Number Placeholder 5"/>
          <p:cNvSpPr>
            <a:spLocks noGrp="1"/>
          </p:cNvSpPr>
          <p:nvPr>
            <p:ph type="sldNum" sz="quarter" idx="12"/>
          </p:nvPr>
        </p:nvSpPr>
        <p:spPr>
          <a:xfrm>
            <a:off x="8737029" y="6356803"/>
            <a:ext cx="2844904" cy="364224"/>
          </a:xfrm>
          <a:prstGeom prst="rect">
            <a:avLst/>
          </a:prstGeom>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6C7D0233-A2A5-40FA-B698-97D23D231893}" type="slidenum">
              <a:rPr lang="en-US"/>
              <a:pPr>
                <a:defRPr/>
              </a:pPr>
              <a:t>‹#›</a:t>
            </a:fld>
            <a:endParaRPr lang="en-US"/>
          </a:p>
        </p:txBody>
      </p:sp>
    </p:spTree>
    <p:extLst>
      <p:ext uri="{BB962C8B-B14F-4D97-AF65-F5344CB8AC3E}">
        <p14:creationId xmlns:p14="http://schemas.microsoft.com/office/powerpoint/2010/main" val="42672344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2925985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458819"/>
            <a:ext cx="10363200" cy="569017"/>
          </a:xfrm>
        </p:spPr>
        <p:txBody>
          <a:bodyPr>
            <a:noAutofit/>
          </a:bodyPr>
          <a:lstStyle>
            <a:lvl1pPr algn="l">
              <a:defRPr sz="4800">
                <a:solidFill>
                  <a:srgbClr val="FF5050"/>
                </a:solidFill>
                <a:latin typeface="Segoe Light" panose="020B0302040504020203"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4206739"/>
            <a:ext cx="8534400" cy="1752600"/>
          </a:xfrm>
        </p:spPr>
        <p:txBody>
          <a:bodyPr/>
          <a:lstStyle>
            <a:lvl1pPr marL="0" indent="0" algn="l">
              <a:buNone/>
              <a:defRPr sz="2000">
                <a:solidFill>
                  <a:schemeClr val="tx1">
                    <a:tint val="75000"/>
                  </a:schemeClr>
                </a:solidFill>
                <a:latin typeface="Segoe" panose="020B0502040504020203" pitchFamily="34" charset="0"/>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915100" y="6356803"/>
            <a:ext cx="2539870" cy="364224"/>
          </a:xfrm>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B0A2E4CA-ED9F-4CFC-9E85-9F38B71F03A6}" type="datetimeFigureOut">
              <a:rPr lang="en-US"/>
              <a:pPr>
                <a:defRPr/>
              </a:pPr>
              <a:t>5/28/2015</a:t>
            </a:fld>
            <a:endParaRPr lang="en-US"/>
          </a:p>
        </p:txBody>
      </p:sp>
    </p:spTree>
    <p:extLst>
      <p:ext uri="{BB962C8B-B14F-4D97-AF65-F5344CB8AC3E}">
        <p14:creationId xmlns:p14="http://schemas.microsoft.com/office/powerpoint/2010/main" val="32972657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200" b="1" cap="all">
                <a:solidFill>
                  <a:schemeClr val="bg1"/>
                </a:solidFill>
                <a:latin typeface="Segoe Light" panose="020B03020405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latin typeface="Segoe" panose="020B0502040504020203" pitchFamily="34" charset="0"/>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286B5491-6D75-4A5B-8DB5-175B991041B1}" type="datetimeFigureOut">
              <a:rPr lang="en-US"/>
              <a:pPr>
                <a:defRPr/>
              </a:pPr>
              <a:t>5/28/2015</a:t>
            </a:fld>
            <a:endParaRPr lang="en-US"/>
          </a:p>
        </p:txBody>
      </p:sp>
      <p:sp>
        <p:nvSpPr>
          <p:cNvPr id="5" name="Footer Placeholder 4"/>
          <p:cNvSpPr>
            <a:spLocks noGrp="1"/>
          </p:cNvSpPr>
          <p:nvPr>
            <p:ph type="ftr" sz="quarter" idx="11"/>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6C7D0233-A2A5-40FA-B698-97D23D231893}" type="slidenum">
              <a:rPr lang="en-US"/>
              <a:pPr>
                <a:defRPr/>
              </a:pPr>
              <a:t>‹#›</a:t>
            </a:fld>
            <a:endParaRPr lang="en-US"/>
          </a:p>
        </p:txBody>
      </p:sp>
    </p:spTree>
    <p:extLst>
      <p:ext uri="{BB962C8B-B14F-4D97-AF65-F5344CB8AC3E}">
        <p14:creationId xmlns:p14="http://schemas.microsoft.com/office/powerpoint/2010/main" val="2741934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0684" y="1600203"/>
            <a:ext cx="71945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8434" y="1600203"/>
            <a:ext cx="719666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169E46DF-9F4D-4C04-8F03-723E23A9B4BA}" type="datetimeFigureOut">
              <a:rPr lang="en-US"/>
              <a:pPr>
                <a:defRPr/>
              </a:pPr>
              <a:t>5/28/2015</a:t>
            </a:fld>
            <a:endParaRPr lang="en-US"/>
          </a:p>
        </p:txBody>
      </p:sp>
      <p:sp>
        <p:nvSpPr>
          <p:cNvPr id="6" name="Footer Placeholder 5"/>
          <p:cNvSpPr>
            <a:spLocks noGrp="1"/>
          </p:cNvSpPr>
          <p:nvPr>
            <p:ph type="ftr" sz="quarter" idx="11"/>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1F1DE344-CFAD-45BA-B561-57B05016CBFB}" type="slidenum">
              <a:rPr lang="en-US"/>
              <a:pPr>
                <a:defRPr/>
              </a:pPr>
              <a:t>‹#›</a:t>
            </a:fld>
            <a:endParaRPr lang="en-US"/>
          </a:p>
        </p:txBody>
      </p:sp>
    </p:spTree>
    <p:extLst>
      <p:ext uri="{BB962C8B-B14F-4D97-AF65-F5344CB8AC3E}">
        <p14:creationId xmlns:p14="http://schemas.microsoft.com/office/powerpoint/2010/main" val="3118774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1" y="1535113"/>
            <a:ext cx="5386918" cy="63976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1" y="2174875"/>
            <a:ext cx="538691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7A1FA98C-FF2D-40C0-83AC-0C7C397F8EA4}" type="datetimeFigureOut">
              <a:rPr lang="en-US"/>
              <a:pPr>
                <a:defRPr/>
              </a:pPr>
              <a:t>5/28/2015</a:t>
            </a:fld>
            <a:endParaRPr lang="en-US"/>
          </a:p>
        </p:txBody>
      </p:sp>
      <p:sp>
        <p:nvSpPr>
          <p:cNvPr id="8" name="Footer Placeholder 7"/>
          <p:cNvSpPr>
            <a:spLocks noGrp="1"/>
          </p:cNvSpPr>
          <p:nvPr>
            <p:ph type="ftr" sz="quarter" idx="11"/>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666EFE89-07CE-437F-ACDC-CB3A902BC8E7}" type="slidenum">
              <a:rPr lang="en-US"/>
              <a:pPr>
                <a:defRPr/>
              </a:pPr>
              <a:t>‹#›</a:t>
            </a:fld>
            <a:endParaRPr lang="en-US"/>
          </a:p>
        </p:txBody>
      </p:sp>
    </p:spTree>
    <p:extLst>
      <p:ext uri="{BB962C8B-B14F-4D97-AF65-F5344CB8AC3E}">
        <p14:creationId xmlns:p14="http://schemas.microsoft.com/office/powerpoint/2010/main" val="199884382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2345023F-2FF2-498F-B712-5890BE1BDEC4}" type="datetimeFigureOut">
              <a:rPr lang="en-US"/>
              <a:pPr>
                <a:defRPr/>
              </a:pPr>
              <a:t>5/28/2015</a:t>
            </a:fld>
            <a:endParaRPr lang="en-US"/>
          </a:p>
        </p:txBody>
      </p:sp>
      <p:sp>
        <p:nvSpPr>
          <p:cNvPr id="4" name="Footer Placeholder 3"/>
          <p:cNvSpPr>
            <a:spLocks noGrp="1"/>
          </p:cNvSpPr>
          <p:nvPr>
            <p:ph type="ftr" sz="quarter" idx="11"/>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89FFCA5E-147C-439E-AF73-EDC7EDA35192}" type="slidenum">
              <a:rPr lang="en-US"/>
              <a:pPr>
                <a:defRPr/>
              </a:pPr>
              <a:t>‹#›</a:t>
            </a:fld>
            <a:endParaRPr lang="en-US"/>
          </a:p>
        </p:txBody>
      </p:sp>
    </p:spTree>
    <p:extLst>
      <p:ext uri="{BB962C8B-B14F-4D97-AF65-F5344CB8AC3E}">
        <p14:creationId xmlns:p14="http://schemas.microsoft.com/office/powerpoint/2010/main" val="354053871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56DD9B34-26BB-45D4-96BC-722F150255BF}" type="datetimeFigureOut">
              <a:rPr lang="en-US"/>
              <a:pPr>
                <a:defRPr/>
              </a:pPr>
              <a:t>5/28/2015</a:t>
            </a:fld>
            <a:endParaRPr lang="en-US"/>
          </a:p>
        </p:txBody>
      </p:sp>
      <p:sp>
        <p:nvSpPr>
          <p:cNvPr id="3" name="Footer Placeholder 2"/>
          <p:cNvSpPr>
            <a:spLocks noGrp="1"/>
          </p:cNvSpPr>
          <p:nvPr>
            <p:ph type="ftr" sz="quarter" idx="11"/>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4B8C4B2D-22CC-4157-BDA8-E2C7AA98D457}" type="slidenum">
              <a:rPr lang="en-US"/>
              <a:pPr>
                <a:defRPr/>
              </a:pPr>
              <a:t>‹#›</a:t>
            </a:fld>
            <a:endParaRPr lang="en-US"/>
          </a:p>
        </p:txBody>
      </p:sp>
    </p:spTree>
    <p:extLst>
      <p:ext uri="{BB962C8B-B14F-4D97-AF65-F5344CB8AC3E}">
        <p14:creationId xmlns:p14="http://schemas.microsoft.com/office/powerpoint/2010/main" val="10101034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4" y="273053"/>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1A8C2A65-B723-48AE-9830-6F4BC84561EC}" type="datetimeFigureOut">
              <a:rPr lang="en-US"/>
              <a:pPr>
                <a:defRPr/>
              </a:pPr>
              <a:t>5/28/2015</a:t>
            </a:fld>
            <a:endParaRPr lang="en-US"/>
          </a:p>
        </p:txBody>
      </p:sp>
      <p:sp>
        <p:nvSpPr>
          <p:cNvPr id="6" name="Footer Placeholder 5"/>
          <p:cNvSpPr>
            <a:spLocks noGrp="1"/>
          </p:cNvSpPr>
          <p:nvPr>
            <p:ph type="ftr" sz="quarter" idx="11"/>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0037DD73-7829-49AD-BCAC-0433CEB5B2C3}" type="slidenum">
              <a:rPr lang="en-US"/>
              <a:pPr>
                <a:defRPr/>
              </a:pPr>
              <a:t>‹#›</a:t>
            </a:fld>
            <a:endParaRPr lang="en-US"/>
          </a:p>
        </p:txBody>
      </p:sp>
    </p:spTree>
    <p:extLst>
      <p:ext uri="{BB962C8B-B14F-4D97-AF65-F5344CB8AC3E}">
        <p14:creationId xmlns:p14="http://schemas.microsoft.com/office/powerpoint/2010/main" val="38450998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9" y="612776"/>
            <a:ext cx="7315200" cy="4114800"/>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389719" y="5367339"/>
            <a:ext cx="7315200" cy="804862"/>
          </a:xfrm>
        </p:spPr>
        <p:txBody>
          <a:bodyPr/>
          <a:lstStyle>
            <a:lvl1pPr marL="0" indent="0">
              <a:buNone/>
              <a:defRPr sz="1400"/>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B4AC91A2-B32B-4A09-9915-03AADFF10212}" type="datetimeFigureOut">
              <a:rPr lang="en-US"/>
              <a:pPr>
                <a:defRPr/>
              </a:pPr>
              <a:t>5/28/2015</a:t>
            </a:fld>
            <a:endParaRPr lang="en-US"/>
          </a:p>
        </p:txBody>
      </p:sp>
      <p:sp>
        <p:nvSpPr>
          <p:cNvPr id="6" name="Footer Placeholder 5"/>
          <p:cNvSpPr>
            <a:spLocks noGrp="1"/>
          </p:cNvSpPr>
          <p:nvPr>
            <p:ph type="ftr" sz="quarter" idx="11"/>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0EDAB02B-628D-4F3C-8D46-494B3DFF7FE5}" type="slidenum">
              <a:rPr lang="en-US"/>
              <a:pPr>
                <a:defRPr/>
              </a:pPr>
              <a:t>‹#›</a:t>
            </a:fld>
            <a:endParaRPr lang="en-US"/>
          </a:p>
        </p:txBody>
      </p:sp>
    </p:spTree>
    <p:extLst>
      <p:ext uri="{BB962C8B-B14F-4D97-AF65-F5344CB8AC3E}">
        <p14:creationId xmlns:p14="http://schemas.microsoft.com/office/powerpoint/2010/main" val="13678159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729E1EB9-3528-4C0A-BD35-BCEFF45166CD}" type="datetimeFigureOut">
              <a:rPr lang="en-US"/>
              <a:pPr>
                <a:defRPr/>
              </a:pPr>
              <a:t>5/28/2015</a:t>
            </a:fld>
            <a:endParaRPr lang="en-US"/>
          </a:p>
        </p:txBody>
      </p:sp>
      <p:sp>
        <p:nvSpPr>
          <p:cNvPr id="5" name="Footer Placeholder 4"/>
          <p:cNvSpPr>
            <a:spLocks noGrp="1"/>
          </p:cNvSpPr>
          <p:nvPr>
            <p:ph type="ftr" sz="quarter" idx="11"/>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DC15B3D3-03B2-468F-9A19-5D2F23D2A75F}" type="slidenum">
              <a:rPr lang="en-US"/>
              <a:pPr>
                <a:defRPr/>
              </a:pPr>
              <a:t>‹#›</a:t>
            </a:fld>
            <a:endParaRPr lang="en-US"/>
          </a:p>
        </p:txBody>
      </p:sp>
    </p:spTree>
    <p:extLst>
      <p:ext uri="{BB962C8B-B14F-4D97-AF65-F5344CB8AC3E}">
        <p14:creationId xmlns:p14="http://schemas.microsoft.com/office/powerpoint/2010/main" val="251953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58084" y="274641"/>
            <a:ext cx="364701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0684" y="274641"/>
            <a:ext cx="10744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05FB84AC-34B0-4633-A15E-F40B83964ED8}" type="datetimeFigureOut">
              <a:rPr lang="en-US"/>
              <a:pPr>
                <a:defRPr/>
              </a:pPr>
              <a:t>5/28/2015</a:t>
            </a:fld>
            <a:endParaRPr lang="en-US"/>
          </a:p>
        </p:txBody>
      </p:sp>
      <p:sp>
        <p:nvSpPr>
          <p:cNvPr id="5" name="Footer Placeholder 4"/>
          <p:cNvSpPr>
            <a:spLocks noGrp="1"/>
          </p:cNvSpPr>
          <p:nvPr>
            <p:ph type="ftr" sz="quarter" idx="11"/>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3505" eaLnBrk="0" fontAlgn="base" hangingPunct="0">
              <a:spcBef>
                <a:spcPct val="0"/>
              </a:spcBef>
              <a:spcAft>
                <a:spcPct val="0"/>
              </a:spcAft>
              <a:defRPr>
                <a:latin typeface="Segoe UI" panose="020B0502040204020203" pitchFamily="34" charset="0"/>
              </a:defRPr>
            </a:lvl1pPr>
          </a:lstStyle>
          <a:p>
            <a:pPr>
              <a:defRPr/>
            </a:pPr>
            <a:fld id="{E26BBF05-5FB3-4454-AE93-1032CFEBFB6F}" type="slidenum">
              <a:rPr lang="en-US"/>
              <a:pPr>
                <a:defRPr/>
              </a:pPr>
              <a:t>‹#›</a:t>
            </a:fld>
            <a:endParaRPr lang="en-US"/>
          </a:p>
        </p:txBody>
      </p:sp>
    </p:spTree>
    <p:extLst>
      <p:ext uri="{BB962C8B-B14F-4D97-AF65-F5344CB8AC3E}">
        <p14:creationId xmlns:p14="http://schemas.microsoft.com/office/powerpoint/2010/main" val="21920228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7750" y="2573456"/>
            <a:ext cx="9729268" cy="147002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1376549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032513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nd Content">
    <p:bg>
      <p:bgPr>
        <a:solidFill>
          <a:srgbClr val="EDF0F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39127"/>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511753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eaLnBrk="0" fontAlgn="base" hangingPunct="0">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9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960506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531396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7750" y="2573456"/>
            <a:ext cx="9729268" cy="147002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5523327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77748" y="655012"/>
            <a:ext cx="9721912" cy="469688"/>
          </a:xfrm>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1077748" y="1737683"/>
            <a:ext cx="9728200" cy="4610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66067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54" r:id="rId21"/>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067" y="273947"/>
            <a:ext cx="10971866" cy="11440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10067" y="1600096"/>
            <a:ext cx="10971866" cy="45263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10067" y="6356803"/>
            <a:ext cx="2844904" cy="364224"/>
          </a:xfrm>
          <a:prstGeom prst="rect">
            <a:avLst/>
          </a:prstGeom>
        </p:spPr>
        <p:txBody>
          <a:bodyPr vert="horz" lIns="91440" tIns="45720" rIns="91440" bIns="45720" rtlCol="0" anchor="ctr"/>
          <a:lstStyle>
            <a:lvl1pPr algn="l" defTabSz="914225" eaLnBrk="1" fontAlgn="auto" hangingPunct="1">
              <a:spcBef>
                <a:spcPts val="0"/>
              </a:spcBef>
              <a:spcAft>
                <a:spcPts val="0"/>
              </a:spcAft>
              <a:defRPr sz="1200" smtClean="0">
                <a:solidFill>
                  <a:prstClr val="black">
                    <a:tint val="75000"/>
                  </a:prstClr>
                </a:solidFill>
                <a:latin typeface="Calibri"/>
              </a:defRPr>
            </a:lvl1pPr>
          </a:lstStyle>
          <a:p>
            <a:pPr>
              <a:defRPr/>
            </a:pPr>
            <a:fld id="{75C20F39-E815-4878-98C0-F4B7F0D00AC6}" type="datetimeFigureOut">
              <a:rPr lang="en-US">
                <a:ea typeface="MS PGothic" panose="020B0600070205080204" pitchFamily="34" charset="-128"/>
              </a:rPr>
              <a:pPr>
                <a:defRPr/>
              </a:pPr>
              <a:t>5/28/2015</a:t>
            </a:fld>
            <a:endParaRPr lang="en-US">
              <a:ea typeface="MS PGothic" panose="020B0600070205080204" pitchFamily="34" charset="-128"/>
            </a:endParaRPr>
          </a:p>
        </p:txBody>
      </p:sp>
      <p:sp>
        <p:nvSpPr>
          <p:cNvPr id="5" name="Footer Placeholder 4"/>
          <p:cNvSpPr>
            <a:spLocks noGrp="1"/>
          </p:cNvSpPr>
          <p:nvPr>
            <p:ph type="ftr" sz="quarter" idx="3"/>
          </p:nvPr>
        </p:nvSpPr>
        <p:spPr>
          <a:xfrm>
            <a:off x="4166197" y="6356803"/>
            <a:ext cx="3859607" cy="364224"/>
          </a:xfrm>
          <a:prstGeom prst="rect">
            <a:avLst/>
          </a:prstGeom>
        </p:spPr>
        <p:txBody>
          <a:bodyPr vert="horz" lIns="91440" tIns="45720" rIns="91440" bIns="45720" rtlCol="0" anchor="ctr"/>
          <a:lstStyle>
            <a:lvl1pPr algn="ctr" defTabSz="914225" eaLnBrk="1" fontAlgn="auto" hangingPunct="1">
              <a:spcBef>
                <a:spcPts val="0"/>
              </a:spcBef>
              <a:spcAft>
                <a:spcPts val="0"/>
              </a:spcAft>
              <a:defRPr sz="1200">
                <a:solidFill>
                  <a:prstClr val="black">
                    <a:tint val="75000"/>
                  </a:prstClr>
                </a:solidFill>
                <a:latin typeface="Calibri"/>
              </a:defRPr>
            </a:lvl1pPr>
          </a:lstStyle>
          <a:p>
            <a:pPr>
              <a:defRPr/>
            </a:pPr>
            <a:endParaRPr lang="en-US">
              <a:ea typeface="MS PGothic" panose="020B0600070205080204" pitchFamily="34" charset="-128"/>
            </a:endParaRPr>
          </a:p>
        </p:txBody>
      </p:sp>
      <p:sp>
        <p:nvSpPr>
          <p:cNvPr id="6" name="Slide Number Placeholder 5"/>
          <p:cNvSpPr>
            <a:spLocks noGrp="1"/>
          </p:cNvSpPr>
          <p:nvPr>
            <p:ph type="sldNum" sz="quarter" idx="4"/>
          </p:nvPr>
        </p:nvSpPr>
        <p:spPr>
          <a:xfrm>
            <a:off x="8737029" y="6356803"/>
            <a:ext cx="2844904" cy="364224"/>
          </a:xfrm>
          <a:prstGeom prst="rect">
            <a:avLst/>
          </a:prstGeom>
        </p:spPr>
        <p:txBody>
          <a:bodyPr vert="horz" lIns="91440" tIns="45720" rIns="91440" bIns="45720" rtlCol="0" anchor="ctr"/>
          <a:lstStyle>
            <a:lvl1pPr algn="r" defTabSz="914225" eaLnBrk="1" fontAlgn="auto" hangingPunct="1">
              <a:spcBef>
                <a:spcPts val="0"/>
              </a:spcBef>
              <a:spcAft>
                <a:spcPts val="0"/>
              </a:spcAft>
              <a:defRPr sz="1200" smtClean="0">
                <a:solidFill>
                  <a:prstClr val="black">
                    <a:tint val="75000"/>
                  </a:prstClr>
                </a:solidFill>
                <a:latin typeface="Calibri"/>
              </a:defRPr>
            </a:lvl1pPr>
          </a:lstStyle>
          <a:p>
            <a:pPr>
              <a:defRPr/>
            </a:pPr>
            <a:fld id="{3C606106-CF1B-4315-AA5E-082CFFFAD8A3}" type="slidenum">
              <a:rPr lang="en-US">
                <a:ea typeface="MS PGothic" panose="020B0600070205080204" pitchFamily="34" charset="-128"/>
              </a:rPr>
              <a:pPr>
                <a:defRPr/>
              </a:pPr>
              <a:t>‹#›</a:t>
            </a:fld>
            <a:endParaRPr lang="en-US">
              <a:ea typeface="MS PGothic" panose="020B0600070205080204" pitchFamily="34" charset="-128"/>
            </a:endParaRPr>
          </a:p>
        </p:txBody>
      </p:sp>
    </p:spTree>
    <p:extLst>
      <p:ext uri="{BB962C8B-B14F-4D97-AF65-F5344CB8AC3E}">
        <p14:creationId xmlns:p14="http://schemas.microsoft.com/office/powerpoint/2010/main" val="159494559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transition>
    <p:fade/>
  </p:transition>
  <p:timing>
    <p:tnLst>
      <p:par>
        <p:cTn id="1" dur="indefinite" restart="never" nodeType="tmRoot"/>
      </p:par>
    </p:tnLst>
  </p:timing>
  <p:txStyles>
    <p:titleStyle>
      <a:lvl1pPr algn="ctr" defTabSz="913505" rtl="0" fontAlgn="base">
        <a:spcBef>
          <a:spcPct val="0"/>
        </a:spcBef>
        <a:spcAft>
          <a:spcPct val="0"/>
        </a:spcAft>
        <a:defRPr sz="4313" kern="1200">
          <a:solidFill>
            <a:schemeClr val="tx1"/>
          </a:solidFill>
          <a:latin typeface="Segoe UI Light" panose="020B0502040204020203" pitchFamily="34" charset="0"/>
          <a:ea typeface="+mj-ea"/>
          <a:cs typeface="Segoe UI Light" panose="020B0502040204020203" pitchFamily="34" charset="0"/>
        </a:defRPr>
      </a:lvl1pPr>
      <a:lvl2pPr algn="ctr" defTabSz="913505" rtl="0" fontAlgn="base">
        <a:spcBef>
          <a:spcPct val="0"/>
        </a:spcBef>
        <a:spcAft>
          <a:spcPct val="0"/>
        </a:spcAft>
        <a:defRPr sz="4313">
          <a:solidFill>
            <a:schemeClr val="tx1"/>
          </a:solidFill>
          <a:latin typeface="Calibri" panose="020F0502020204030204" pitchFamily="34" charset="0"/>
        </a:defRPr>
      </a:lvl2pPr>
      <a:lvl3pPr algn="ctr" defTabSz="913505" rtl="0" fontAlgn="base">
        <a:spcBef>
          <a:spcPct val="0"/>
        </a:spcBef>
        <a:spcAft>
          <a:spcPct val="0"/>
        </a:spcAft>
        <a:defRPr sz="4313">
          <a:solidFill>
            <a:schemeClr val="tx1"/>
          </a:solidFill>
          <a:latin typeface="Calibri" panose="020F0502020204030204" pitchFamily="34" charset="0"/>
        </a:defRPr>
      </a:lvl3pPr>
      <a:lvl4pPr algn="ctr" defTabSz="913505" rtl="0" fontAlgn="base">
        <a:spcBef>
          <a:spcPct val="0"/>
        </a:spcBef>
        <a:spcAft>
          <a:spcPct val="0"/>
        </a:spcAft>
        <a:defRPr sz="4313">
          <a:solidFill>
            <a:schemeClr val="tx1"/>
          </a:solidFill>
          <a:latin typeface="Calibri" panose="020F0502020204030204" pitchFamily="34" charset="0"/>
        </a:defRPr>
      </a:lvl4pPr>
      <a:lvl5pPr algn="ctr" defTabSz="913505" rtl="0" fontAlgn="base">
        <a:spcBef>
          <a:spcPct val="0"/>
        </a:spcBef>
        <a:spcAft>
          <a:spcPct val="0"/>
        </a:spcAft>
        <a:defRPr sz="4313">
          <a:solidFill>
            <a:schemeClr val="tx1"/>
          </a:solidFill>
          <a:latin typeface="Calibri" panose="020F0502020204030204" pitchFamily="34" charset="0"/>
        </a:defRPr>
      </a:lvl5pPr>
      <a:lvl6pPr marL="448193" algn="ctr" defTabSz="913505" rtl="0" fontAlgn="base">
        <a:spcBef>
          <a:spcPct val="0"/>
        </a:spcBef>
        <a:spcAft>
          <a:spcPct val="0"/>
        </a:spcAft>
        <a:defRPr sz="4313">
          <a:solidFill>
            <a:schemeClr val="tx1"/>
          </a:solidFill>
          <a:latin typeface="Calibri" panose="020F0502020204030204" pitchFamily="34" charset="0"/>
        </a:defRPr>
      </a:lvl6pPr>
      <a:lvl7pPr marL="896386" algn="ctr" defTabSz="913505" rtl="0" fontAlgn="base">
        <a:spcBef>
          <a:spcPct val="0"/>
        </a:spcBef>
        <a:spcAft>
          <a:spcPct val="0"/>
        </a:spcAft>
        <a:defRPr sz="4313">
          <a:solidFill>
            <a:schemeClr val="tx1"/>
          </a:solidFill>
          <a:latin typeface="Calibri" panose="020F0502020204030204" pitchFamily="34" charset="0"/>
        </a:defRPr>
      </a:lvl7pPr>
      <a:lvl8pPr marL="1344579" algn="ctr" defTabSz="913505" rtl="0" fontAlgn="base">
        <a:spcBef>
          <a:spcPct val="0"/>
        </a:spcBef>
        <a:spcAft>
          <a:spcPct val="0"/>
        </a:spcAft>
        <a:defRPr sz="4313">
          <a:solidFill>
            <a:schemeClr val="tx1"/>
          </a:solidFill>
          <a:latin typeface="Calibri" panose="020F0502020204030204" pitchFamily="34" charset="0"/>
        </a:defRPr>
      </a:lvl8pPr>
      <a:lvl9pPr marL="1792773" algn="ctr" defTabSz="913505" rtl="0" fontAlgn="base">
        <a:spcBef>
          <a:spcPct val="0"/>
        </a:spcBef>
        <a:spcAft>
          <a:spcPct val="0"/>
        </a:spcAft>
        <a:defRPr sz="4313">
          <a:solidFill>
            <a:schemeClr val="tx1"/>
          </a:solidFill>
          <a:latin typeface="Calibri" panose="020F0502020204030204" pitchFamily="34" charset="0"/>
        </a:defRPr>
      </a:lvl9pPr>
    </p:titleStyle>
    <p:bodyStyle>
      <a:lvl1pPr marL="342370" indent="-342370" algn="l" defTabSz="913505" rtl="0" fontAlgn="base">
        <a:spcBef>
          <a:spcPct val="20000"/>
        </a:spcBef>
        <a:spcAft>
          <a:spcPct val="0"/>
        </a:spcAft>
        <a:buFont typeface="Arial" panose="020B0604020202020204" pitchFamily="34" charset="0"/>
        <a:buChar char="•"/>
        <a:defRPr sz="3137" kern="1200">
          <a:solidFill>
            <a:schemeClr val="tx1"/>
          </a:solidFill>
          <a:latin typeface="Segoe UI Light" panose="020B0502040204020203" pitchFamily="34" charset="0"/>
          <a:ea typeface="+mn-ea"/>
          <a:cs typeface="Segoe UI Light" panose="020B0502040204020203" pitchFamily="34" charset="0"/>
        </a:defRPr>
      </a:lvl1pPr>
      <a:lvl2pPr marL="742320" indent="-284790" algn="l" defTabSz="913505" rtl="0" fontAlgn="base">
        <a:spcBef>
          <a:spcPct val="20000"/>
        </a:spcBef>
        <a:spcAft>
          <a:spcPct val="0"/>
        </a:spcAft>
        <a:buFont typeface="Arial" panose="020B0604020202020204" pitchFamily="34" charset="0"/>
        <a:buChar char="–"/>
        <a:defRPr sz="2745" kern="1200">
          <a:solidFill>
            <a:schemeClr val="tx1"/>
          </a:solidFill>
          <a:latin typeface="Segoe UI Light" panose="020B0502040204020203" pitchFamily="34" charset="0"/>
          <a:ea typeface="+mn-ea"/>
          <a:cs typeface="Segoe UI Light" panose="020B0502040204020203" pitchFamily="34" charset="0"/>
        </a:defRPr>
      </a:lvl2pPr>
      <a:lvl3pPr marL="1142270" indent="-227209" algn="l" defTabSz="913505" rtl="0" fontAlgn="base">
        <a:spcBef>
          <a:spcPct val="20000"/>
        </a:spcBef>
        <a:spcAft>
          <a:spcPct val="0"/>
        </a:spcAft>
        <a:buFont typeface="Arial" panose="020B0604020202020204" pitchFamily="34" charset="0"/>
        <a:buChar char="•"/>
        <a:defRPr sz="2353" kern="1200">
          <a:solidFill>
            <a:schemeClr val="tx1"/>
          </a:solidFill>
          <a:latin typeface="Segoe UI Light" panose="020B0502040204020203" pitchFamily="34" charset="0"/>
          <a:ea typeface="+mn-ea"/>
          <a:cs typeface="Segoe UI Light" panose="020B0502040204020203" pitchFamily="34" charset="0"/>
        </a:defRPr>
      </a:lvl3pPr>
      <a:lvl4pPr marL="1599801" indent="-227209" algn="l" defTabSz="913505" rtl="0" fontAlgn="base">
        <a:spcBef>
          <a:spcPct val="20000"/>
        </a:spcBef>
        <a:spcAft>
          <a:spcPct val="0"/>
        </a:spcAft>
        <a:buFont typeface="Arial" panose="020B0604020202020204" pitchFamily="34" charset="0"/>
        <a:buChar char="–"/>
        <a:defRPr sz="1961" kern="1200">
          <a:solidFill>
            <a:schemeClr val="tx1"/>
          </a:solidFill>
          <a:latin typeface="Segoe UI Light" panose="020B0502040204020203" pitchFamily="34" charset="0"/>
          <a:ea typeface="+mn-ea"/>
          <a:cs typeface="Segoe UI Light" panose="020B0502040204020203" pitchFamily="34" charset="0"/>
        </a:defRPr>
      </a:lvl4pPr>
      <a:lvl5pPr marL="2055775" indent="-227209" algn="l" defTabSz="913505" rtl="0" fontAlgn="base">
        <a:spcBef>
          <a:spcPct val="20000"/>
        </a:spcBef>
        <a:spcAft>
          <a:spcPct val="0"/>
        </a:spcAft>
        <a:buFont typeface="Arial" panose="020B0604020202020204" pitchFamily="34" charset="0"/>
        <a:buChar char="»"/>
        <a:defRPr sz="1961" kern="1200">
          <a:solidFill>
            <a:schemeClr val="tx1"/>
          </a:solidFill>
          <a:latin typeface="Segoe UI Light" panose="020B0502040204020203" pitchFamily="34" charset="0"/>
          <a:ea typeface="+mn-ea"/>
          <a:cs typeface="Segoe UI Light" panose="020B0502040204020203" pitchFamily="34" charset="0"/>
        </a:defRPr>
      </a:lvl5pPr>
      <a:lvl6pPr marL="2514118"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30"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41"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53" indent="-228556" algn="l" defTabSz="9142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Layout" Target="../slideLayouts/slideLayout12.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1.bin"/><Relationship Id="rId7" Type="http://schemas.openxmlformats.org/officeDocument/2006/relationships/image" Target="../media/image15.png"/><Relationship Id="rId12" Type="http://schemas.openxmlformats.org/officeDocument/2006/relationships/image" Target="../media/image14.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2.wmf"/><Relationship Id="rId11" Type="http://schemas.openxmlformats.org/officeDocument/2006/relationships/oleObject" Target="../embeddings/oleObject4.bin"/><Relationship Id="rId5" Type="http://schemas.openxmlformats.org/officeDocument/2006/relationships/oleObject" Target="../embeddings/oleObject2.bin"/><Relationship Id="rId10" Type="http://schemas.openxmlformats.org/officeDocument/2006/relationships/image" Target="../media/image13.wmf"/><Relationship Id="rId4" Type="http://schemas.openxmlformats.org/officeDocument/2006/relationships/image" Target="../media/image11.wmf"/><Relationship Id="rId9"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Adaptive design</a:t>
            </a:r>
            <a:endParaRPr lang="en-US" dirty="0"/>
          </a:p>
        </p:txBody>
      </p:sp>
      <p:sp>
        <p:nvSpPr>
          <p:cNvPr id="3" name="Subtitle 2"/>
          <p:cNvSpPr>
            <a:spLocks noGrp="1"/>
          </p:cNvSpPr>
          <p:nvPr>
            <p:ph type="subTitle" idx="1"/>
          </p:nvPr>
        </p:nvSpPr>
        <p:spPr/>
        <p:txBody>
          <a:bodyPr/>
          <a:lstStyle/>
          <a:p>
            <a:r>
              <a:rPr lang="en-US" dirty="0" smtClean="0"/>
              <a:t>A developer's guide to </a:t>
            </a:r>
            <a:br>
              <a:rPr lang="en-US" dirty="0" smtClean="0"/>
            </a:br>
            <a:r>
              <a:rPr lang="en-US" dirty="0" smtClean="0"/>
              <a:t>Windows 10 insider preview</a:t>
            </a:r>
          </a:p>
          <a:p>
            <a:r>
              <a:rPr lang="en-US" dirty="0" smtClean="0">
                <a:solidFill>
                  <a:schemeClr val="bg2"/>
                </a:solidFill>
              </a:rPr>
              <a:t>Andy &amp; Jerry</a:t>
            </a:r>
            <a:endParaRPr lang="en-US" dirty="0">
              <a:solidFill>
                <a:schemeClr val="bg2"/>
              </a:solidFill>
            </a:endParaRPr>
          </a:p>
        </p:txBody>
      </p:sp>
    </p:spTree>
    <p:extLst>
      <p:ext uri="{BB962C8B-B14F-4D97-AF65-F5344CB8AC3E}">
        <p14:creationId xmlns:p14="http://schemas.microsoft.com/office/powerpoint/2010/main" val="39734081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2"/>
            <a:ext cx="11637012" cy="1698798"/>
          </a:xfrm>
        </p:spPr>
        <p:txBody>
          <a:bodyPr/>
          <a:lstStyle/>
          <a:p>
            <a:r>
              <a:rPr lang="en-US" dirty="0" smtClean="0"/>
              <a:t>How Windows</a:t>
            </a:r>
            <a:br>
              <a:rPr lang="en-US" dirty="0" smtClean="0"/>
            </a:br>
            <a:r>
              <a:rPr lang="en-US" dirty="0" smtClean="0"/>
              <a:t>makes design easier</a:t>
            </a:r>
            <a:endParaRPr lang="en-US" dirty="0"/>
          </a:p>
        </p:txBody>
      </p:sp>
    </p:spTree>
    <p:extLst>
      <p:ext uri="{BB962C8B-B14F-4D97-AF65-F5344CB8AC3E}">
        <p14:creationId xmlns:p14="http://schemas.microsoft.com/office/powerpoint/2010/main" val="59560389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Adaptive controls</a:t>
            </a:r>
            <a:endParaRPr lang="en-US" dirty="0"/>
          </a:p>
        </p:txBody>
      </p:sp>
      <p:pic>
        <p:nvPicPr>
          <p:cNvPr id="8" name="mobile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37399" y="1526647"/>
            <a:ext cx="2691551" cy="4249817"/>
          </a:xfrm>
          <a:prstGeom prst="rect">
            <a:avLst/>
          </a:prstGeom>
        </p:spPr>
      </p:pic>
      <p:pic>
        <p:nvPicPr>
          <p:cNvPr id="9" name="BottomBa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6846" t="41661" r="-46846" b="-41661"/>
          <a:stretch/>
        </p:blipFill>
        <p:spPr>
          <a:xfrm>
            <a:off x="973808" y="1517777"/>
            <a:ext cx="12996192" cy="7306790"/>
          </a:xfrm>
          <a:prstGeom prst="rect">
            <a:avLst/>
          </a:prstGeom>
        </p:spPr>
      </p:pic>
    </p:spTree>
    <p:extLst>
      <p:ext uri="{BB962C8B-B14F-4D97-AF65-F5344CB8AC3E}">
        <p14:creationId xmlns:p14="http://schemas.microsoft.com/office/powerpoint/2010/main" val="1526557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8"/>
                                        </p:tgtEl>
                                      </p:cBhvr>
                                    </p:cmd>
                                  </p:childTnLst>
                                </p:cTn>
                              </p:par>
                            </p:childTnLst>
                          </p:cTn>
                        </p:par>
                        <p:par>
                          <p:cTn id="7" fill="hold">
                            <p:stCondLst>
                              <p:cond delay="5056"/>
                            </p:stCondLst>
                            <p:childTnLst>
                              <p:par>
                                <p:cTn id="8" presetID="1" presetClass="mediacall" presetSubtype="0" fill="hold" nodeType="afterEffect">
                                  <p:stCondLst>
                                    <p:cond delay="0"/>
                                  </p:stCondLst>
                                  <p:childTnLst>
                                    <p:cmd type="call" cmd="playFrom(0.0)">
                                      <p:cBhvr>
                                        <p:cTn id="9" dur="50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video>
              <p:cMediaNode vol="80000">
                <p:cTn id="21" repeatCount="indefinite"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intelligence</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9914801"/>
              </p:ext>
            </p:extLst>
          </p:nvPr>
        </p:nvGraphicFramePr>
        <p:xfrm>
          <a:off x="1038750" y="1862105"/>
          <a:ext cx="1761299" cy="2253302"/>
        </p:xfrm>
        <a:graphic>
          <a:graphicData uri="http://schemas.openxmlformats.org/presentationml/2006/ole">
            <mc:AlternateContent xmlns:mc="http://schemas.openxmlformats.org/markup-compatibility/2006">
              <mc:Choice xmlns:v="urn:schemas-microsoft-com:vml" Requires="v">
                <p:oleObj spid="_x0000_s1058" name="Image" r:id="rId3" imgW="1726920" imgH="2209320" progId="Photoshop.Image.15">
                  <p:embed/>
                </p:oleObj>
              </mc:Choice>
              <mc:Fallback>
                <p:oleObj name="Image" r:id="rId3" imgW="1726920" imgH="2209320" progId="Photoshop.Image.15">
                  <p:embed/>
                  <p:pic>
                    <p:nvPicPr>
                      <p:cNvPr id="0" name=""/>
                      <p:cNvPicPr/>
                      <p:nvPr/>
                    </p:nvPicPr>
                    <p:blipFill>
                      <a:blip r:embed="rId4"/>
                      <a:stretch>
                        <a:fillRect/>
                      </a:stretch>
                    </p:blipFill>
                    <p:spPr>
                      <a:xfrm>
                        <a:off x="1038750" y="1862105"/>
                        <a:ext cx="1761299" cy="225330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13690446"/>
              </p:ext>
            </p:extLst>
          </p:nvPr>
        </p:nvGraphicFramePr>
        <p:xfrm>
          <a:off x="3284378" y="1862105"/>
          <a:ext cx="1761584" cy="3030961"/>
        </p:xfrm>
        <a:graphic>
          <a:graphicData uri="http://schemas.openxmlformats.org/presentationml/2006/ole">
            <mc:AlternateContent xmlns:mc="http://schemas.openxmlformats.org/markup-compatibility/2006">
              <mc:Choice xmlns:v="urn:schemas-microsoft-com:vml" Requires="v">
                <p:oleObj spid="_x0000_s1059" name="Image" r:id="rId5" imgW="1726920" imgH="2971080" progId="Photoshop.Image.15">
                  <p:embed/>
                </p:oleObj>
              </mc:Choice>
              <mc:Fallback>
                <p:oleObj name="Image" r:id="rId5" imgW="1726920" imgH="2971080" progId="Photoshop.Image.15">
                  <p:embed/>
                  <p:pic>
                    <p:nvPicPr>
                      <p:cNvPr id="0" name=""/>
                      <p:cNvPicPr/>
                      <p:nvPr/>
                    </p:nvPicPr>
                    <p:blipFill>
                      <a:blip r:embed="rId6"/>
                      <a:stretch>
                        <a:fillRect/>
                      </a:stretch>
                    </p:blipFill>
                    <p:spPr>
                      <a:xfrm>
                        <a:off x="3284378" y="1862105"/>
                        <a:ext cx="1761584" cy="3030961"/>
                      </a:xfrm>
                      <a:prstGeom prst="rect">
                        <a:avLst/>
                      </a:prstGeom>
                    </p:spPr>
                  </p:pic>
                </p:oleObj>
              </mc:Fallback>
            </mc:AlternateContent>
          </a:graphicData>
        </a:graphic>
      </p:graphicFrame>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654" y="1869033"/>
            <a:ext cx="551163" cy="44093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4634">
            <a:off x="2661130" y="1586073"/>
            <a:ext cx="698817" cy="552065"/>
          </a:xfrm>
          <a:prstGeom prst="rect">
            <a:avLst/>
          </a:prstGeom>
        </p:spPr>
      </p:pic>
      <p:grpSp>
        <p:nvGrpSpPr>
          <p:cNvPr id="4" name="Group 3"/>
          <p:cNvGrpSpPr/>
          <p:nvPr/>
        </p:nvGrpSpPr>
        <p:grpSpPr>
          <a:xfrm>
            <a:off x="5501191" y="1798142"/>
            <a:ext cx="2980275" cy="3502620"/>
            <a:chOff x="8734977" y="1914520"/>
            <a:chExt cx="2980275" cy="3502620"/>
          </a:xfrm>
        </p:grpSpPr>
        <p:graphicFrame>
          <p:nvGraphicFramePr>
            <p:cNvPr id="10" name="Object 9"/>
            <p:cNvGraphicFramePr>
              <a:graphicFrameLocks noChangeAspect="1"/>
            </p:cNvGraphicFramePr>
            <p:nvPr>
              <p:extLst>
                <p:ext uri="{D42A27DB-BD31-4B8C-83A1-F6EECF244321}">
                  <p14:modId xmlns:p14="http://schemas.microsoft.com/office/powerpoint/2010/main" val="2743379171"/>
                </p:ext>
              </p:extLst>
            </p:nvPr>
          </p:nvGraphicFramePr>
          <p:xfrm>
            <a:off x="8840337" y="1978808"/>
            <a:ext cx="2874915" cy="3438332"/>
          </p:xfrm>
          <a:graphic>
            <a:graphicData uri="http://schemas.openxmlformats.org/presentationml/2006/ole">
              <mc:AlternateContent xmlns:mc="http://schemas.openxmlformats.org/markup-compatibility/2006">
                <mc:Choice xmlns:v="urn:schemas-microsoft-com:vml" Requires="v">
                  <p:oleObj spid="_x0000_s1060" name="Image" r:id="rId9" imgW="3758400" imgH="4494960" progId="Photoshop.Image.15">
                    <p:embed/>
                  </p:oleObj>
                </mc:Choice>
                <mc:Fallback>
                  <p:oleObj name="Image" r:id="rId9" imgW="3758400" imgH="4494960" progId="Photoshop.Image.15">
                    <p:embed/>
                    <p:pic>
                      <p:nvPicPr>
                        <p:cNvPr id="0" name=""/>
                        <p:cNvPicPr/>
                        <p:nvPr/>
                      </p:nvPicPr>
                      <p:blipFill>
                        <a:blip r:embed="rId10"/>
                        <a:stretch>
                          <a:fillRect/>
                        </a:stretch>
                      </p:blipFill>
                      <p:spPr>
                        <a:xfrm>
                          <a:off x="8840337" y="1978808"/>
                          <a:ext cx="2874915" cy="3438332"/>
                        </a:xfrm>
                        <a:prstGeom prst="rect">
                          <a:avLst/>
                        </a:prstGeom>
                      </p:spPr>
                    </p:pic>
                  </p:oleObj>
                </mc:Fallback>
              </mc:AlternateContent>
            </a:graphicData>
          </a:graphic>
        </p:graphicFrame>
        <p:sp>
          <p:nvSpPr>
            <p:cNvPr id="11" name="Rectangle 10"/>
            <p:cNvSpPr/>
            <p:nvPr/>
          </p:nvSpPr>
          <p:spPr>
            <a:xfrm>
              <a:off x="8734977" y="4846241"/>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3" name="Rectangle 12"/>
            <p:cNvSpPr/>
            <p:nvPr/>
          </p:nvSpPr>
          <p:spPr>
            <a:xfrm>
              <a:off x="8760866" y="1914520"/>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9361" y="1984820"/>
              <a:ext cx="551163" cy="440930"/>
            </a:xfrm>
            <a:prstGeom prst="rect">
              <a:avLst/>
            </a:prstGeom>
          </p:spPr>
        </p:pic>
      </p:grpSp>
      <p:grpSp>
        <p:nvGrpSpPr>
          <p:cNvPr id="3" name="Group 2"/>
          <p:cNvGrpSpPr/>
          <p:nvPr/>
        </p:nvGrpSpPr>
        <p:grpSpPr>
          <a:xfrm>
            <a:off x="8936696" y="1914520"/>
            <a:ext cx="2604884" cy="3502620"/>
            <a:chOff x="5935801" y="1914520"/>
            <a:chExt cx="2604884" cy="3502620"/>
          </a:xfrm>
        </p:grpSpPr>
        <p:graphicFrame>
          <p:nvGraphicFramePr>
            <p:cNvPr id="12" name="Object 11"/>
            <p:cNvGraphicFramePr>
              <a:graphicFrameLocks noChangeAspect="1"/>
            </p:cNvGraphicFramePr>
            <p:nvPr>
              <p:extLst>
                <p:ext uri="{D42A27DB-BD31-4B8C-83A1-F6EECF244321}">
                  <p14:modId xmlns:p14="http://schemas.microsoft.com/office/powerpoint/2010/main" val="1389512145"/>
                </p:ext>
              </p:extLst>
            </p:nvPr>
          </p:nvGraphicFramePr>
          <p:xfrm>
            <a:off x="5935801" y="1914520"/>
            <a:ext cx="2604884" cy="3502620"/>
          </p:xfrm>
          <a:graphic>
            <a:graphicData uri="http://schemas.openxmlformats.org/presentationml/2006/ole">
              <mc:AlternateContent xmlns:mc="http://schemas.openxmlformats.org/markup-compatibility/2006">
                <mc:Choice xmlns:v="urn:schemas-microsoft-com:vml" Requires="v">
                  <p:oleObj spid="_x0000_s1061" name="Image" r:id="rId11" imgW="3758400" imgH="5053680" progId="Photoshop.Image.15">
                    <p:embed/>
                  </p:oleObj>
                </mc:Choice>
                <mc:Fallback>
                  <p:oleObj name="Image" r:id="rId11" imgW="3758400" imgH="5053680" progId="Photoshop.Image.15">
                    <p:embed/>
                    <p:pic>
                      <p:nvPicPr>
                        <p:cNvPr id="0" name=""/>
                        <p:cNvPicPr/>
                        <p:nvPr/>
                      </p:nvPicPr>
                      <p:blipFill>
                        <a:blip r:embed="rId12"/>
                        <a:stretch>
                          <a:fillRect/>
                        </a:stretch>
                      </p:blipFill>
                      <p:spPr>
                        <a:xfrm>
                          <a:off x="5935801" y="1914520"/>
                          <a:ext cx="2604884" cy="3502620"/>
                        </a:xfrm>
                        <a:prstGeom prst="rect">
                          <a:avLst/>
                        </a:prstGeom>
                      </p:spPr>
                    </p:pic>
                  </p:oleObj>
                </mc:Fallback>
              </mc:AlternateContent>
            </a:graphicData>
          </a:graphic>
        </p:graphicFrame>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4634">
              <a:off x="6733669" y="2965388"/>
              <a:ext cx="698817" cy="552065"/>
            </a:xfrm>
            <a:prstGeom prst="rect">
              <a:avLst/>
            </a:prstGeom>
          </p:spPr>
        </p:pic>
      </p:grpSp>
    </p:spTree>
    <p:extLst>
      <p:ext uri="{BB962C8B-B14F-4D97-AF65-F5344CB8AC3E}">
        <p14:creationId xmlns:p14="http://schemas.microsoft.com/office/powerpoint/2010/main" val="422873744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19286803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0"/>
            <a:ext cx="12187237" cy="6858000"/>
          </a:xfrm>
          <a:prstGeom prst="rect">
            <a:avLst/>
          </a:prstGeom>
        </p:spPr>
      </p:pic>
    </p:spTree>
    <p:extLst>
      <p:ext uri="{BB962C8B-B14F-4D97-AF65-F5344CB8AC3E}">
        <p14:creationId xmlns:p14="http://schemas.microsoft.com/office/powerpoint/2010/main" val="131125351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versus effective pixel</a:t>
            </a:r>
            <a:endParaRPr lang="en-US" dirty="0"/>
          </a:p>
        </p:txBody>
      </p:sp>
      <p:grpSp>
        <p:nvGrpSpPr>
          <p:cNvPr id="73" name="Group 72"/>
          <p:cNvGrpSpPr/>
          <p:nvPr/>
        </p:nvGrpSpPr>
        <p:grpSpPr>
          <a:xfrm>
            <a:off x="6636347" y="1584899"/>
            <a:ext cx="1342287" cy="2378031"/>
            <a:chOff x="437063" y="1281340"/>
            <a:chExt cx="382494" cy="552824"/>
          </a:xfrm>
        </p:grpSpPr>
        <p:sp>
          <p:nvSpPr>
            <p:cNvPr id="74" name="Rounded Rectangle 73"/>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75" name="Rectangle 74"/>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76" name="Rectangle 75"/>
          <p:cNvSpPr/>
          <p:nvPr/>
        </p:nvSpPr>
        <p:spPr>
          <a:xfrm>
            <a:off x="6888187" y="2087527"/>
            <a:ext cx="797013"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4” Phone</a:t>
            </a:r>
          </a:p>
          <a:p>
            <a:r>
              <a:rPr lang="en-US" sz="1200" dirty="0" smtClean="0">
                <a:solidFill>
                  <a:schemeClr val="bg1">
                    <a:lumMod val="75000"/>
                  </a:schemeClr>
                </a:solidFill>
                <a:latin typeface="Segoe UI" panose="020B0502040204020203" pitchFamily="34" charset="0"/>
                <a:cs typeface="Segoe UI" panose="020B0502040204020203" pitchFamily="34" charset="0"/>
              </a:rPr>
              <a:t>480x854</a:t>
            </a:r>
            <a:endParaRPr lang="en-US" sz="1200" dirty="0">
              <a:latin typeface="Segoe UI" panose="020B0502040204020203" pitchFamily="34" charset="0"/>
              <a:cs typeface="Segoe UI" panose="020B0502040204020203" pitchFamily="34" charset="0"/>
            </a:endParaRPr>
          </a:p>
        </p:txBody>
      </p:sp>
      <p:grpSp>
        <p:nvGrpSpPr>
          <p:cNvPr id="77" name="Group 76"/>
          <p:cNvGrpSpPr/>
          <p:nvPr/>
        </p:nvGrpSpPr>
        <p:grpSpPr>
          <a:xfrm>
            <a:off x="7718899" y="1898851"/>
            <a:ext cx="1773581" cy="3142124"/>
            <a:chOff x="437063" y="1281340"/>
            <a:chExt cx="382494" cy="552824"/>
          </a:xfrm>
        </p:grpSpPr>
        <p:sp>
          <p:nvSpPr>
            <p:cNvPr id="78" name="Rounded Rectangle 77"/>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79" name="Rectangle 78"/>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80" name="Rectangle 79"/>
          <p:cNvSpPr/>
          <p:nvPr/>
        </p:nvSpPr>
        <p:spPr>
          <a:xfrm>
            <a:off x="6788561" y="1755028"/>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3" name="Rectangle 82"/>
          <p:cNvSpPr/>
          <p:nvPr/>
        </p:nvSpPr>
        <p:spPr>
          <a:xfrm>
            <a:off x="7927695" y="2638156"/>
            <a:ext cx="838691"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5” Phone</a:t>
            </a:r>
          </a:p>
          <a:p>
            <a:r>
              <a:rPr lang="en-US" sz="1200" dirty="0" smtClean="0">
                <a:solidFill>
                  <a:schemeClr val="bg1">
                    <a:lumMod val="75000"/>
                  </a:schemeClr>
                </a:solidFill>
                <a:latin typeface="Segoe UI" panose="020B0502040204020203" pitchFamily="34" charset="0"/>
                <a:cs typeface="Segoe UI" panose="020B0502040204020203" pitchFamily="34" charset="0"/>
              </a:rPr>
              <a:t>720x1280</a:t>
            </a:r>
            <a:endParaRPr lang="en-US" sz="1200" dirty="0">
              <a:latin typeface="Segoe UI" panose="020B0502040204020203" pitchFamily="34" charset="0"/>
              <a:cs typeface="Segoe UI" panose="020B0502040204020203" pitchFamily="34" charset="0"/>
            </a:endParaRPr>
          </a:p>
        </p:txBody>
      </p:sp>
      <p:grpSp>
        <p:nvGrpSpPr>
          <p:cNvPr id="84" name="Group 83"/>
          <p:cNvGrpSpPr/>
          <p:nvPr/>
        </p:nvGrpSpPr>
        <p:grpSpPr>
          <a:xfrm>
            <a:off x="9178896" y="2250884"/>
            <a:ext cx="2222552" cy="3852722"/>
            <a:chOff x="437063" y="1281340"/>
            <a:chExt cx="382494" cy="552824"/>
          </a:xfrm>
        </p:grpSpPr>
        <p:sp>
          <p:nvSpPr>
            <p:cNvPr id="85" name="Rounded Rectangle 8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86" name="Rectangle 8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88" name="Rectangle 87"/>
          <p:cNvSpPr/>
          <p:nvPr/>
        </p:nvSpPr>
        <p:spPr>
          <a:xfrm>
            <a:off x="9411695" y="3318256"/>
            <a:ext cx="922047"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6” Phone</a:t>
            </a:r>
          </a:p>
          <a:p>
            <a:r>
              <a:rPr lang="en-US" sz="1200" dirty="0" smtClean="0">
                <a:solidFill>
                  <a:schemeClr val="bg1">
                    <a:lumMod val="75000"/>
                  </a:schemeClr>
                </a:solidFill>
                <a:latin typeface="Segoe UI" panose="020B0502040204020203" pitchFamily="34" charset="0"/>
                <a:cs typeface="Segoe UI" panose="020B0502040204020203" pitchFamily="34" charset="0"/>
              </a:rPr>
              <a:t>1080x1920</a:t>
            </a:r>
            <a:endParaRPr lang="en-US" sz="1200" dirty="0">
              <a:latin typeface="Segoe UI" panose="020B0502040204020203" pitchFamily="34" charset="0"/>
              <a:cs typeface="Segoe UI" panose="020B0502040204020203" pitchFamily="34" charset="0"/>
            </a:endParaRPr>
          </a:p>
        </p:txBody>
      </p:sp>
      <p:sp>
        <p:nvSpPr>
          <p:cNvPr id="22" name="Rectangle 21"/>
          <p:cNvSpPr/>
          <p:nvPr/>
        </p:nvSpPr>
        <p:spPr>
          <a:xfrm>
            <a:off x="7913219" y="2191082"/>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p:cNvSpPr/>
          <p:nvPr/>
        </p:nvSpPr>
        <p:spPr>
          <a:xfrm>
            <a:off x="9413563" y="2615384"/>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39" name="Group 38"/>
          <p:cNvGrpSpPr/>
          <p:nvPr/>
        </p:nvGrpSpPr>
        <p:grpSpPr>
          <a:xfrm>
            <a:off x="1005450" y="1584899"/>
            <a:ext cx="4765101" cy="4518707"/>
            <a:chOff x="6636347" y="1208979"/>
            <a:chExt cx="4765101" cy="4518707"/>
          </a:xfrm>
        </p:grpSpPr>
        <p:grpSp>
          <p:nvGrpSpPr>
            <p:cNvPr id="40" name="Group 39"/>
            <p:cNvGrpSpPr/>
            <p:nvPr/>
          </p:nvGrpSpPr>
          <p:grpSpPr>
            <a:xfrm>
              <a:off x="6636347" y="1208979"/>
              <a:ext cx="1342287" cy="2378031"/>
              <a:chOff x="437063" y="1281340"/>
              <a:chExt cx="382494" cy="552824"/>
            </a:xfrm>
          </p:grpSpPr>
          <p:sp>
            <p:nvSpPr>
              <p:cNvPr id="53" name="Rounded Rectangle 5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4" name="Rectangle 5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1" name="Rectangle 40"/>
            <p:cNvSpPr/>
            <p:nvPr/>
          </p:nvSpPr>
          <p:spPr>
            <a:xfrm>
              <a:off x="6888187" y="1711607"/>
              <a:ext cx="797013"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4” Phone</a:t>
              </a:r>
            </a:p>
            <a:p>
              <a:r>
                <a:rPr lang="en-US" sz="1200" dirty="0" smtClean="0">
                  <a:solidFill>
                    <a:schemeClr val="bg1">
                      <a:lumMod val="75000"/>
                    </a:schemeClr>
                  </a:solidFill>
                  <a:latin typeface="Segoe UI" panose="020B0502040204020203" pitchFamily="34" charset="0"/>
                  <a:cs typeface="Segoe UI" panose="020B0502040204020203" pitchFamily="34" charset="0"/>
                </a:rPr>
                <a:t>480x854</a:t>
              </a:r>
              <a:endParaRPr lang="en-US" sz="1200" dirty="0">
                <a:latin typeface="Segoe UI" panose="020B0502040204020203" pitchFamily="34" charset="0"/>
                <a:cs typeface="Segoe UI" panose="020B0502040204020203" pitchFamily="34" charset="0"/>
              </a:endParaRPr>
            </a:p>
          </p:txBody>
        </p:sp>
        <p:grpSp>
          <p:nvGrpSpPr>
            <p:cNvPr id="42" name="Group 41"/>
            <p:cNvGrpSpPr/>
            <p:nvPr/>
          </p:nvGrpSpPr>
          <p:grpSpPr>
            <a:xfrm>
              <a:off x="7718899" y="1522931"/>
              <a:ext cx="1773581" cy="3142124"/>
              <a:chOff x="437063" y="1281340"/>
              <a:chExt cx="382494" cy="552824"/>
            </a:xfrm>
          </p:grpSpPr>
          <p:sp>
            <p:nvSpPr>
              <p:cNvPr id="51" name="Rounded Rectangle 50"/>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2" name="Rectangle 51"/>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3" name="Rectangle 42"/>
            <p:cNvSpPr/>
            <p:nvPr/>
          </p:nvSpPr>
          <p:spPr>
            <a:xfrm>
              <a:off x="6788561" y="1379108"/>
              <a:ext cx="99114" cy="991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Rectangle 43"/>
            <p:cNvSpPr/>
            <p:nvPr/>
          </p:nvSpPr>
          <p:spPr>
            <a:xfrm>
              <a:off x="7927695" y="1825406"/>
              <a:ext cx="81504" cy="815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p:cNvSpPr/>
            <p:nvPr/>
          </p:nvSpPr>
          <p:spPr>
            <a:xfrm>
              <a:off x="7927695" y="2262236"/>
              <a:ext cx="838691"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5” Phone</a:t>
              </a:r>
            </a:p>
            <a:p>
              <a:r>
                <a:rPr lang="en-US" sz="1200" dirty="0" smtClean="0">
                  <a:solidFill>
                    <a:schemeClr val="bg1">
                      <a:lumMod val="75000"/>
                    </a:schemeClr>
                  </a:solidFill>
                  <a:latin typeface="Segoe UI" panose="020B0502040204020203" pitchFamily="34" charset="0"/>
                  <a:cs typeface="Segoe UI" panose="020B0502040204020203" pitchFamily="34" charset="0"/>
                </a:rPr>
                <a:t>720x1280</a:t>
              </a:r>
              <a:endParaRPr lang="en-US" sz="1200" dirty="0">
                <a:latin typeface="Segoe UI" panose="020B0502040204020203" pitchFamily="34" charset="0"/>
                <a:cs typeface="Segoe UI" panose="020B0502040204020203" pitchFamily="34" charset="0"/>
              </a:endParaRPr>
            </a:p>
          </p:txBody>
        </p:sp>
        <p:grpSp>
          <p:nvGrpSpPr>
            <p:cNvPr id="46" name="Group 45"/>
            <p:cNvGrpSpPr/>
            <p:nvPr/>
          </p:nvGrpSpPr>
          <p:grpSpPr>
            <a:xfrm>
              <a:off x="9178896" y="1874964"/>
              <a:ext cx="2222552" cy="3852722"/>
              <a:chOff x="437063" y="1281340"/>
              <a:chExt cx="382494" cy="552824"/>
            </a:xfrm>
          </p:grpSpPr>
          <p:sp>
            <p:nvSpPr>
              <p:cNvPr id="49" name="Rounded Rectangle 4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sp>
            <p:nvSpPr>
              <p:cNvPr id="50" name="Rectangle 4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eaLnBrk="1" fontAlgn="auto" hangingPunct="1">
                  <a:spcBef>
                    <a:spcPts val="0"/>
                  </a:spcBef>
                  <a:spcAft>
                    <a:spcPts val="0"/>
                  </a:spcAft>
                  <a:defRPr/>
                </a:pPr>
                <a:endParaRPr lang="en-US" sz="1400" kern="0">
                  <a:solidFill>
                    <a:prstClr val="white"/>
                  </a:solidFill>
                  <a:latin typeface="Calibri" panose="020F0502020204030204"/>
                  <a:ea typeface="+mn-ea"/>
                </a:endParaRPr>
              </a:p>
            </p:txBody>
          </p:sp>
        </p:grpSp>
        <p:sp>
          <p:nvSpPr>
            <p:cNvPr id="47" name="Rectangle 46"/>
            <p:cNvSpPr/>
            <p:nvPr/>
          </p:nvSpPr>
          <p:spPr>
            <a:xfrm>
              <a:off x="9451627" y="2256346"/>
              <a:ext cx="49466" cy="494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 name="Rectangle 47"/>
            <p:cNvSpPr/>
            <p:nvPr/>
          </p:nvSpPr>
          <p:spPr>
            <a:xfrm>
              <a:off x="9411695" y="2942336"/>
              <a:ext cx="922047" cy="461665"/>
            </a:xfrm>
            <a:prstGeom prst="rect">
              <a:avLst/>
            </a:prstGeom>
          </p:spPr>
          <p:txBody>
            <a:bodyPr wrap="none">
              <a:spAutoFit/>
            </a:bodyPr>
            <a:lstStyle/>
            <a:p>
              <a:r>
                <a:rPr lang="en-US" sz="1200" dirty="0" smtClean="0">
                  <a:solidFill>
                    <a:schemeClr val="bg1">
                      <a:lumMod val="75000"/>
                    </a:schemeClr>
                  </a:solidFill>
                  <a:latin typeface="Segoe UI" panose="020B0502040204020203" pitchFamily="34" charset="0"/>
                  <a:cs typeface="Segoe UI" panose="020B0502040204020203" pitchFamily="34" charset="0"/>
                </a:rPr>
                <a:t>6” Phone</a:t>
              </a:r>
            </a:p>
            <a:p>
              <a:r>
                <a:rPr lang="en-US" sz="1200" dirty="0" smtClean="0">
                  <a:solidFill>
                    <a:schemeClr val="bg1">
                      <a:lumMod val="75000"/>
                    </a:schemeClr>
                  </a:solidFill>
                  <a:latin typeface="Segoe UI" panose="020B0502040204020203" pitchFamily="34" charset="0"/>
                  <a:cs typeface="Segoe UI" panose="020B0502040204020203" pitchFamily="34" charset="0"/>
                </a:rPr>
                <a:t>1080x1920</a:t>
              </a:r>
              <a:endParaRPr lang="en-US" sz="12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885150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lum bright="70000" contrast="-70000"/>
          </a:blip>
          <a:stretch>
            <a:fillRect/>
          </a:stretch>
        </p:blipFill>
        <p:spPr>
          <a:xfrm>
            <a:off x="4013043" y="1730435"/>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a:t>
            </a:r>
            <a:endParaRPr lang="en-US" dirty="0"/>
          </a:p>
        </p:txBody>
      </p:sp>
      <p:grpSp>
        <p:nvGrpSpPr>
          <p:cNvPr id="18" name="Group 17"/>
          <p:cNvGrpSpPr/>
          <p:nvPr/>
        </p:nvGrpSpPr>
        <p:grpSpPr>
          <a:xfrm>
            <a:off x="5469109" y="3077818"/>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r>
                <a:rPr lang="en-US" dirty="0" smtClean="0">
                  <a:solidFill>
                    <a:schemeClr val="bg1"/>
                  </a:solidFill>
                </a:rPr>
                <a:t>Effective Pixel</a:t>
              </a:r>
              <a:endParaRPr lang="en-US" dirty="0">
                <a:solidFill>
                  <a:schemeClr val="bg1"/>
                </a:solidFill>
              </a:endParaRPr>
            </a:p>
          </p:txBody>
        </p:sp>
      </p:grpSp>
      <p:grpSp>
        <p:nvGrpSpPr>
          <p:cNvPr id="17" name="Group 16"/>
          <p:cNvGrpSpPr/>
          <p:nvPr/>
        </p:nvGrpSpPr>
        <p:grpSpPr>
          <a:xfrm>
            <a:off x="4216379" y="4005280"/>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r>
                <a:rPr lang="en-US" dirty="0" smtClean="0">
                  <a:solidFill>
                    <a:schemeClr val="bg1"/>
                  </a:solidFill>
                </a:rPr>
                <a:t>Physical Pixel</a:t>
              </a:r>
              <a:endParaRPr lang="en-US" dirty="0">
                <a:solidFill>
                  <a:schemeClr val="bg1"/>
                </a:solidFill>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5505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2"/>
            <a:ext cx="11637012" cy="1698798"/>
          </a:xfrm>
        </p:spPr>
        <p:txBody>
          <a:bodyPr/>
          <a:lstStyle/>
          <a:p>
            <a:r>
              <a:rPr lang="en-GB" dirty="0" smtClean="0"/>
              <a:t>Ignore scale, resolution, &amp; dpi.</a:t>
            </a:r>
            <a:br>
              <a:rPr lang="en-GB" dirty="0" smtClean="0"/>
            </a:br>
            <a:r>
              <a:rPr lang="en-GB" dirty="0" smtClean="0"/>
              <a:t>Design in Effective Pixels</a:t>
            </a:r>
            <a:endParaRPr lang="en-GB" dirty="0"/>
          </a:p>
        </p:txBody>
      </p:sp>
    </p:spTree>
    <p:extLst>
      <p:ext uri="{BB962C8B-B14F-4D97-AF65-F5344CB8AC3E}">
        <p14:creationId xmlns:p14="http://schemas.microsoft.com/office/powerpoint/2010/main" val="5594552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1"/>
            <a:ext cx="11637012" cy="960199"/>
          </a:xfrm>
        </p:spPr>
        <p:txBody>
          <a:bodyPr/>
          <a:lstStyle/>
          <a:p>
            <a:r>
              <a:rPr lang="en-US" dirty="0" smtClean="0"/>
              <a:t>What am I designing?</a:t>
            </a:r>
            <a:endParaRPr lang="en-US" dirty="0"/>
          </a:p>
        </p:txBody>
      </p:sp>
    </p:spTree>
    <p:extLst>
      <p:ext uri="{BB962C8B-B14F-4D97-AF65-F5344CB8AC3E}">
        <p14:creationId xmlns:p14="http://schemas.microsoft.com/office/powerpoint/2010/main" val="39414557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your design</a:t>
            </a:r>
            <a:endParaRPr lang="en-US" dirty="0"/>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Phone</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Tablets and 2 in 1</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Laptops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Desktop Monitors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TV</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84”</a:t>
              </a: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r>
                  <a:rPr lang="en-US" sz="1071" dirty="0"/>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r>
                  <a:rPr lang="en-US" sz="1071" dirty="0"/>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71" dirty="0"/>
                <a:t>13”</a:t>
              </a:r>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9709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The Microsoft design language</a:t>
            </a:r>
          </a:p>
          <a:p>
            <a:r>
              <a:rPr lang="en-US" dirty="0"/>
              <a:t>How Windows makes design easier</a:t>
            </a:r>
          </a:p>
          <a:p>
            <a:r>
              <a:rPr lang="en-US" dirty="0"/>
              <a:t>What am I designing?</a:t>
            </a:r>
          </a:p>
          <a:p>
            <a:r>
              <a:rPr lang="en-US" dirty="0"/>
              <a:t>Techniques to adapt</a:t>
            </a:r>
          </a:p>
        </p:txBody>
      </p:sp>
    </p:spTree>
    <p:extLst>
      <p:ext uri="{BB962C8B-B14F-4D97-AF65-F5344CB8AC3E}">
        <p14:creationId xmlns:p14="http://schemas.microsoft.com/office/powerpoint/2010/main" val="261436781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156091"/>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phablet &amp; tablet</a:t>
            </a:r>
            <a:endParaRPr lang="en-US" sz="1800" dirty="0">
              <a:solidFill>
                <a:schemeClr val="bg2"/>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412" y="2578094"/>
            <a:ext cx="1080428" cy="606506"/>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751" y="1582512"/>
            <a:ext cx="1203578" cy="1606443"/>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156091"/>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desktop</a:t>
            </a:r>
            <a:endParaRPr lang="en-US" sz="1800" dirty="0">
              <a:solidFill>
                <a:schemeClr val="bg2"/>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2953" y="2168127"/>
            <a:ext cx="1808551" cy="101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959958" y="4156091"/>
            <a:ext cx="720559"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bg2"/>
                </a:solidFill>
                <a:latin typeface="Segoe UI" panose="020B0502040204020203" pitchFamily="34" charset="0"/>
                <a:cs typeface="Segoe UI" panose="020B0502040204020203" pitchFamily="34" charset="0"/>
              </a:rPr>
              <a:t>phone</a:t>
            </a:r>
            <a:endParaRPr lang="en-US" sz="1800" dirty="0">
              <a:solidFill>
                <a:schemeClr val="bg2"/>
              </a:solidFill>
              <a:latin typeface="Segoe UI" panose="020B0502040204020203" pitchFamily="34" charset="0"/>
              <a:cs typeface="Segoe UI" panose="020B0502040204020203" pitchFamily="34" charset="0"/>
            </a:endParaRPr>
          </a:p>
        </p:txBody>
      </p:sp>
      <p:sp>
        <p:nvSpPr>
          <p:cNvPr id="46" name="Title 5"/>
          <p:cNvSpPr txBox="1">
            <a:spLocks/>
          </p:cNvSpPr>
          <p:nvPr/>
        </p:nvSpPr>
        <p:spPr bwMode="white">
          <a:xfrm>
            <a:off x="959958" y="4782432"/>
            <a:ext cx="1713392"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l</a:t>
            </a:r>
            <a:r>
              <a:rPr lang="en-US" sz="1100" dirty="0" smtClean="0">
                <a:solidFill>
                  <a:schemeClr val="tx1"/>
                </a:solidFill>
                <a:cs typeface="Segoe UI Light" panose="020B0502040204020203" pitchFamily="34" charset="0"/>
              </a:rPr>
              <a:t>imited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frame at a time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s</a:t>
            </a:r>
            <a:r>
              <a:rPr lang="en-US" sz="1100" dirty="0" smtClean="0">
                <a:solidFill>
                  <a:schemeClr val="tx1"/>
                </a:solidFill>
                <a:cs typeface="Segoe UI Light" panose="020B0502040204020203" pitchFamily="34" charset="0"/>
              </a:rPr>
              <a:t>ys tray on the left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steering wheel on the right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4+ actions on the bottom</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tabs are centered</a:t>
            </a:r>
            <a:endParaRPr lang="en-US" sz="1100" dirty="0">
              <a:solidFill>
                <a:schemeClr val="tx1"/>
              </a:solidFill>
              <a:cs typeface="Segoe UI Light" panose="020B0502040204020203" pitchFamily="34" charset="0"/>
            </a:endParaRPr>
          </a:p>
        </p:txBody>
      </p:sp>
      <p:sp>
        <p:nvSpPr>
          <p:cNvPr id="47" name="Title 5"/>
          <p:cNvSpPr txBox="1">
            <a:spLocks/>
          </p:cNvSpPr>
          <p:nvPr/>
        </p:nvSpPr>
        <p:spPr bwMode="white">
          <a:xfrm>
            <a:off x="3190571" y="4782432"/>
            <a:ext cx="1713392" cy="106644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l</a:t>
            </a:r>
            <a:r>
              <a:rPr lang="en-US" sz="1100" dirty="0" smtClean="0">
                <a:solidFill>
                  <a:schemeClr val="tx1"/>
                </a:solidFill>
                <a:cs typeface="Segoe UI Light" panose="020B0502040204020203" pitchFamily="34" charset="0"/>
              </a:rPr>
              <a:t>imited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frame at a time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s</a:t>
            </a:r>
            <a:r>
              <a:rPr lang="en-US" sz="1100" dirty="0" smtClean="0">
                <a:solidFill>
                  <a:schemeClr val="tx1"/>
                </a:solidFill>
                <a:cs typeface="Segoe UI Light" panose="020B0502040204020203" pitchFamily="34" charset="0"/>
              </a:rPr>
              <a:t>ys tray on the left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steering wheel on the right</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4+ actions on the bottom</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single column stops scaling</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tabs are </a:t>
            </a:r>
            <a:r>
              <a:rPr lang="en-US" sz="1100" dirty="0" smtClean="0">
                <a:solidFill>
                  <a:schemeClr val="tx1"/>
                </a:solidFill>
                <a:cs typeface="Segoe UI Light" panose="020B0502040204020203" pitchFamily="34" charset="0"/>
              </a:rPr>
              <a:t>centered</a:t>
            </a:r>
            <a:endParaRPr lang="en-US" sz="1100" dirty="0">
              <a:solidFill>
                <a:schemeClr val="tx1"/>
              </a:solidFill>
              <a:cs typeface="Segoe UI Light" panose="020B0502040204020203" pitchFamily="34" charset="0"/>
            </a:endParaRPr>
          </a:p>
        </p:txBody>
      </p:sp>
      <p:sp>
        <p:nvSpPr>
          <p:cNvPr id="48" name="Title 5"/>
          <p:cNvSpPr txBox="1">
            <a:spLocks/>
          </p:cNvSpPr>
          <p:nvPr/>
        </p:nvSpPr>
        <p:spPr bwMode="white">
          <a:xfrm>
            <a:off x="6115412" y="4782432"/>
            <a:ext cx="1713392" cy="121879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f</a:t>
            </a:r>
            <a:r>
              <a:rPr lang="en-US" sz="1100" dirty="0" smtClean="0">
                <a:solidFill>
                  <a:schemeClr val="tx1"/>
                </a:solidFill>
                <a:cs typeface="Segoe UI Light" panose="020B0502040204020203" pitchFamily="34" charset="0"/>
              </a:rPr>
              <a:t>ull landscape support</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t>
            </a:r>
            <a:r>
              <a:rPr lang="en-US" sz="1100" dirty="0" smtClean="0">
                <a:solidFill>
                  <a:schemeClr val="tx1"/>
                </a:solidFill>
                <a:cs typeface="Segoe UI Light" panose="020B0502040204020203" pitchFamily="34" charset="0"/>
              </a:rPr>
              <a:t>wo frames</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actions at the top</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 visible - TBD</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tabs are </a:t>
            </a:r>
            <a:r>
              <a:rPr lang="en-US" sz="1100" dirty="0" smtClean="0">
                <a:solidFill>
                  <a:schemeClr val="tx1"/>
                </a:solidFill>
                <a:cs typeface="Segoe UI Light" panose="020B0502040204020203" pitchFamily="34" charset="0"/>
              </a:rPr>
              <a:t>left aligned</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Show search field if search was represented as an icon on </a:t>
            </a:r>
            <a:r>
              <a:rPr lang="en-US" sz="1100" smtClean="0">
                <a:solidFill>
                  <a:schemeClr val="tx1"/>
                </a:solidFill>
                <a:cs typeface="Segoe UI Light" panose="020B0502040204020203" pitchFamily="34" charset="0"/>
              </a:rPr>
              <a:t>smaller devices</a:t>
            </a:r>
            <a:endParaRPr lang="en-US" sz="1100" dirty="0">
              <a:solidFill>
                <a:schemeClr val="tx1"/>
              </a:solidFill>
              <a:cs typeface="Segoe UI Light" panose="020B0502040204020203" pitchFamily="34" charset="0"/>
            </a:endParaRPr>
          </a:p>
        </p:txBody>
      </p:sp>
      <p:sp>
        <p:nvSpPr>
          <p:cNvPr id="49" name="Title 5"/>
          <p:cNvSpPr txBox="1">
            <a:spLocks/>
          </p:cNvSpPr>
          <p:nvPr/>
        </p:nvSpPr>
        <p:spPr bwMode="white">
          <a:xfrm>
            <a:off x="9592954" y="4782432"/>
            <a:ext cx="1713392"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285750" indent="-285750">
              <a:buFont typeface="Arial" panose="020B0604020202020204" pitchFamily="34" charset="0"/>
              <a:buChar char="•"/>
            </a:pPr>
            <a:r>
              <a:rPr lang="en-US" sz="1100" dirty="0">
                <a:solidFill>
                  <a:schemeClr val="tx1"/>
                </a:solidFill>
                <a:cs typeface="Segoe UI Light" panose="020B0502040204020203" pitchFamily="34" charset="0"/>
              </a:rPr>
              <a:t>f</a:t>
            </a:r>
            <a:r>
              <a:rPr lang="en-US" sz="1100" dirty="0" smtClean="0">
                <a:solidFill>
                  <a:schemeClr val="tx1"/>
                </a:solidFill>
                <a:cs typeface="Segoe UI Light" panose="020B0502040204020203" pitchFamily="34" charset="0"/>
              </a:rPr>
              <a:t>ull landscape support</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three frames</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compact </a:t>
            </a:r>
            <a:r>
              <a:rPr lang="en-US" sz="1100" dirty="0" err="1" smtClean="0">
                <a:solidFill>
                  <a:schemeClr val="tx1"/>
                </a:solidFill>
                <a:cs typeface="Segoe UI Light" panose="020B0502040204020203" pitchFamily="34" charset="0"/>
              </a:rPr>
              <a:t>nav</a:t>
            </a:r>
            <a:r>
              <a:rPr lang="en-US" sz="1100" dirty="0" smtClean="0">
                <a:solidFill>
                  <a:schemeClr val="tx1"/>
                </a:solidFill>
                <a:cs typeface="Segoe UI Light" panose="020B0502040204020203" pitchFamily="34" charset="0"/>
              </a:rPr>
              <a:t> pane</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actions at the top</a:t>
            </a:r>
          </a:p>
          <a:p>
            <a:pPr marL="285750" indent="-285750">
              <a:buFont typeface="Arial" panose="020B0604020202020204" pitchFamily="34" charset="0"/>
              <a:buChar char="•"/>
            </a:pPr>
            <a:r>
              <a:rPr lang="en-US" sz="1100" dirty="0" smtClean="0">
                <a:solidFill>
                  <a:schemeClr val="tx1"/>
                </a:solidFill>
                <a:cs typeface="Segoe UI Light" panose="020B0502040204020203" pitchFamily="34" charset="0"/>
              </a:rPr>
              <a:t>one “…” visible</a:t>
            </a:r>
          </a:p>
          <a:p>
            <a:pPr marL="285750" indent="-285750">
              <a:buFont typeface="Arial" panose="020B0604020202020204" pitchFamily="34" charset="0"/>
              <a:buChar char="•"/>
            </a:pPr>
            <a:r>
              <a:rPr lang="en-US" sz="1100" dirty="0">
                <a:solidFill>
                  <a:schemeClr val="tx1"/>
                </a:solidFill>
                <a:cs typeface="Segoe UI Light" panose="020B0502040204020203" pitchFamily="34" charset="0"/>
              </a:rPr>
              <a:t>t</a:t>
            </a:r>
            <a:r>
              <a:rPr lang="en-US" sz="1100" dirty="0" smtClean="0">
                <a:solidFill>
                  <a:schemeClr val="tx1"/>
                </a:solidFill>
                <a:cs typeface="Segoe UI Light" panose="020B0502040204020203" pitchFamily="34" charset="0"/>
              </a:rPr>
              <a:t>abs left aligned</a:t>
            </a:r>
            <a:endParaRPr lang="en-US" sz="1100" dirty="0">
              <a:solidFill>
                <a:schemeClr val="tx1"/>
              </a:solidFill>
              <a:cs typeface="Segoe UI Light" panose="020B0502040204020203" pitchFamily="34" charset="0"/>
            </a:endParaRPr>
          </a:p>
        </p:txBody>
      </p:sp>
      <p:grpSp>
        <p:nvGrpSpPr>
          <p:cNvPr id="50" name="Group 49"/>
          <p:cNvGrpSpPr/>
          <p:nvPr/>
        </p:nvGrpSpPr>
        <p:grpSpPr>
          <a:xfrm>
            <a:off x="428001" y="3486349"/>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548</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3718616"/>
            <a:ext cx="720559"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3718616"/>
            <a:ext cx="627573" cy="1938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400" dirty="0" smtClean="0">
                <a:solidFill>
                  <a:schemeClr val="tx1">
                    <a:lumMod val="50000"/>
                  </a:schemeClr>
                </a:solidFill>
                <a:latin typeface="Segoe UI" panose="020B0502040204020203" pitchFamily="34" charset="0"/>
                <a:cs typeface="Segoe UI" panose="020B0502040204020203" pitchFamily="34" charset="0"/>
              </a:rPr>
              <a:t>320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3758260"/>
            <a:ext cx="244771" cy="1384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0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066075"/>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066075"/>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066075"/>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9958" y="2324537"/>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0571" y="2268752"/>
            <a:ext cx="513048" cy="912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296049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itle 2"/>
          <p:cNvSpPr>
            <a:spLocks noGrp="1"/>
          </p:cNvSpPr>
          <p:nvPr>
            <p:ph type="ctrTitle"/>
          </p:nvPr>
        </p:nvSpPr>
        <p:spPr/>
        <p:txBody>
          <a:bodyPr/>
          <a:lstStyle/>
          <a:p>
            <a:r>
              <a:rPr lang="en-US" dirty="0" smtClean="0"/>
              <a:t>The weather app</a:t>
            </a:r>
            <a:endParaRPr lang="en-US" dirty="0"/>
          </a:p>
        </p:txBody>
      </p:sp>
    </p:spTree>
    <p:extLst>
      <p:ext uri="{BB962C8B-B14F-4D97-AF65-F5344CB8AC3E}">
        <p14:creationId xmlns:p14="http://schemas.microsoft.com/office/powerpoint/2010/main" val="53810817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not size</a:t>
            </a:r>
            <a:endParaRPr lang="en-US" dirty="0"/>
          </a:p>
        </p:txBody>
      </p:sp>
      <p:pic>
        <p:nvPicPr>
          <p:cNvPr id="3" name="Picture 2"/>
          <p:cNvPicPr>
            <a:picLocks noChangeAspect="1"/>
          </p:cNvPicPr>
          <p:nvPr/>
        </p:nvPicPr>
        <p:blipFill>
          <a:blip r:embed="rId2">
            <a:lum bright="70000" contrast="-70000"/>
          </a:blip>
          <a:stretch>
            <a:fillRect/>
          </a:stretch>
        </p:blipFill>
        <p:spPr>
          <a:xfrm>
            <a:off x="168659" y="1187620"/>
            <a:ext cx="11600035" cy="6518403"/>
          </a:xfrm>
          <a:prstGeom prst="rect">
            <a:avLst/>
          </a:prstGeom>
        </p:spPr>
      </p:pic>
      <p:pic>
        <p:nvPicPr>
          <p:cNvPr id="4" name="Picture 3"/>
          <p:cNvPicPr>
            <a:picLocks noChangeAspect="1"/>
          </p:cNvPicPr>
          <p:nvPr/>
        </p:nvPicPr>
        <p:blipFill>
          <a:blip r:embed="rId3"/>
          <a:stretch>
            <a:fillRect/>
          </a:stretch>
        </p:blipFill>
        <p:spPr>
          <a:xfrm>
            <a:off x="1408512" y="3495069"/>
            <a:ext cx="9250255" cy="1870645"/>
          </a:xfrm>
          <a:prstGeom prst="rect">
            <a:avLst/>
          </a:prstGeom>
        </p:spPr>
      </p:pic>
      <p:grpSp>
        <p:nvGrpSpPr>
          <p:cNvPr id="5" name="Group 4"/>
          <p:cNvGrpSpPr/>
          <p:nvPr/>
        </p:nvGrpSpPr>
        <p:grpSpPr>
          <a:xfrm>
            <a:off x="2237998" y="3742237"/>
            <a:ext cx="807868" cy="319596"/>
            <a:chOff x="2375260" y="2710584"/>
            <a:chExt cx="807868" cy="319596"/>
          </a:xfrm>
        </p:grpSpPr>
        <p:sp>
          <p:nvSpPr>
            <p:cNvPr id="6" name="Rectangle 5"/>
            <p:cNvSpPr/>
            <p:nvPr/>
          </p:nvSpPr>
          <p:spPr>
            <a:xfrm>
              <a:off x="2375260" y="2710584"/>
              <a:ext cx="807868" cy="3195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410772" y="2754974"/>
              <a:ext cx="772356" cy="230832"/>
            </a:xfrm>
            <a:prstGeom prst="rect">
              <a:avLst/>
            </a:prstGeom>
            <a:noFill/>
          </p:spPr>
          <p:txBody>
            <a:bodyPr wrap="square" rtlCol="0">
              <a:spAutoFit/>
            </a:bodyPr>
            <a:lstStyle/>
            <a:p>
              <a:pPr algn="ctr"/>
              <a:r>
                <a:rPr lang="en-US" sz="900" b="1" dirty="0" smtClean="0">
                  <a:solidFill>
                    <a:schemeClr val="bg1"/>
                  </a:solidFill>
                  <a:latin typeface="Segoe UI" panose="020B0502040204020203" pitchFamily="34" charset="0"/>
                  <a:cs typeface="Segoe UI" panose="020B0502040204020203" pitchFamily="34" charset="0"/>
                </a:rPr>
                <a:t>My UI</a:t>
              </a:r>
              <a:endParaRPr lang="en-US" sz="900" b="1" dirty="0">
                <a:solidFill>
                  <a:schemeClr val="bg1"/>
                </a:solidFill>
                <a:latin typeface="Segoe UI" panose="020B0502040204020203" pitchFamily="34" charset="0"/>
                <a:cs typeface="Segoe UI" panose="020B0502040204020203" pitchFamily="34" charset="0"/>
              </a:endParaRPr>
            </a:p>
          </p:txBody>
        </p:sp>
      </p:grpSp>
      <p:sp>
        <p:nvSpPr>
          <p:cNvPr id="8" name="Rectangle 7"/>
          <p:cNvSpPr/>
          <p:nvPr/>
        </p:nvSpPr>
        <p:spPr>
          <a:xfrm>
            <a:off x="4250207" y="3742237"/>
            <a:ext cx="807868" cy="3195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85719" y="3786627"/>
            <a:ext cx="772356" cy="230832"/>
          </a:xfrm>
          <a:prstGeom prst="rect">
            <a:avLst/>
          </a:prstGeom>
          <a:noFill/>
        </p:spPr>
        <p:txBody>
          <a:bodyPr wrap="square" rtlCol="0">
            <a:spAutoFit/>
          </a:bodyPr>
          <a:lstStyle/>
          <a:p>
            <a:pPr algn="ctr"/>
            <a:r>
              <a:rPr lang="en-US" sz="900" b="1" dirty="0" smtClean="0">
                <a:solidFill>
                  <a:schemeClr val="bg1"/>
                </a:solidFill>
                <a:latin typeface="Segoe UI" panose="020B0502040204020203" pitchFamily="34" charset="0"/>
                <a:cs typeface="Segoe UI" panose="020B0502040204020203" pitchFamily="34" charset="0"/>
              </a:rPr>
              <a:t>My UI</a:t>
            </a:r>
            <a:endParaRPr lang="en-US" sz="900" b="1"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7774093" y="3742237"/>
            <a:ext cx="807868" cy="3195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09605" y="3786627"/>
            <a:ext cx="772356" cy="230832"/>
          </a:xfrm>
          <a:prstGeom prst="rect">
            <a:avLst/>
          </a:prstGeom>
          <a:noFill/>
        </p:spPr>
        <p:txBody>
          <a:bodyPr wrap="square" rtlCol="0">
            <a:spAutoFit/>
          </a:bodyPr>
          <a:lstStyle/>
          <a:p>
            <a:pPr algn="ctr"/>
            <a:r>
              <a:rPr lang="en-US" sz="900" b="1" dirty="0" smtClean="0">
                <a:solidFill>
                  <a:schemeClr val="bg1"/>
                </a:solidFill>
                <a:latin typeface="Segoe UI" panose="020B0502040204020203" pitchFamily="34" charset="0"/>
                <a:cs typeface="Segoe UI" panose="020B0502040204020203" pitchFamily="34" charset="0"/>
              </a:rPr>
              <a:t>My UI</a:t>
            </a:r>
            <a:endParaRPr lang="en-US" sz="900" b="1"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408512" y="3730891"/>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16089" y="3730891"/>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74397" y="3748475"/>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5299256" y="3941907"/>
            <a:ext cx="871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641230" y="4270509"/>
            <a:ext cx="0" cy="55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775970" y="3855025"/>
            <a:ext cx="157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117944" y="4183627"/>
            <a:ext cx="0" cy="924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87966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not size</a:t>
            </a:r>
            <a:endParaRPr lang="en-US" dirty="0"/>
          </a:p>
        </p:txBody>
      </p:sp>
      <p:grpSp>
        <p:nvGrpSpPr>
          <p:cNvPr id="19" name="Group 18"/>
          <p:cNvGrpSpPr/>
          <p:nvPr/>
        </p:nvGrpSpPr>
        <p:grpSpPr>
          <a:xfrm>
            <a:off x="168659" y="1452686"/>
            <a:ext cx="11600035" cy="6518403"/>
            <a:chOff x="295982" y="155967"/>
            <a:chExt cx="11600035" cy="6518403"/>
          </a:xfrm>
        </p:grpSpPr>
        <p:pic>
          <p:nvPicPr>
            <p:cNvPr id="3" name="Picture 2"/>
            <p:cNvPicPr>
              <a:picLocks noChangeAspect="1"/>
            </p:cNvPicPr>
            <p:nvPr/>
          </p:nvPicPr>
          <p:blipFill>
            <a:blip r:embed="rId2"/>
            <a:stretch>
              <a:fillRect/>
            </a:stretch>
          </p:blipFill>
          <p:spPr>
            <a:xfrm>
              <a:off x="295982" y="155967"/>
              <a:ext cx="11600035" cy="6518403"/>
            </a:xfrm>
            <a:prstGeom prst="rect">
              <a:avLst/>
            </a:prstGeom>
          </p:spPr>
        </p:pic>
        <p:pic>
          <p:nvPicPr>
            <p:cNvPr id="4" name="Picture 3"/>
            <p:cNvPicPr>
              <a:picLocks noChangeAspect="1"/>
            </p:cNvPicPr>
            <p:nvPr/>
          </p:nvPicPr>
          <p:blipFill>
            <a:blip r:embed="rId3"/>
            <a:stretch>
              <a:fillRect/>
            </a:stretch>
          </p:blipFill>
          <p:spPr>
            <a:xfrm>
              <a:off x="1535835" y="2463416"/>
              <a:ext cx="9250255" cy="1870645"/>
            </a:xfrm>
            <a:prstGeom prst="rect">
              <a:avLst/>
            </a:prstGeom>
          </p:spPr>
        </p:pic>
        <p:grpSp>
          <p:nvGrpSpPr>
            <p:cNvPr id="5" name="Group 4"/>
            <p:cNvGrpSpPr/>
            <p:nvPr/>
          </p:nvGrpSpPr>
          <p:grpSpPr>
            <a:xfrm>
              <a:off x="2365321" y="2710584"/>
              <a:ext cx="807868" cy="319596"/>
              <a:chOff x="2375260" y="2710584"/>
              <a:chExt cx="807868" cy="319596"/>
            </a:xfrm>
          </p:grpSpPr>
          <p:sp>
            <p:nvSpPr>
              <p:cNvPr id="6" name="Rectangle 5"/>
              <p:cNvSpPr/>
              <p:nvPr/>
            </p:nvSpPr>
            <p:spPr>
              <a:xfrm>
                <a:off x="2375260" y="2710584"/>
                <a:ext cx="807868" cy="3195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410772" y="2754974"/>
                <a:ext cx="772356" cy="230832"/>
              </a:xfrm>
              <a:prstGeom prst="rect">
                <a:avLst/>
              </a:prstGeom>
              <a:noFill/>
            </p:spPr>
            <p:txBody>
              <a:bodyPr wrap="square" rtlCol="0">
                <a:spAutoFit/>
              </a:bodyPr>
              <a:lstStyle/>
              <a:p>
                <a:pPr algn="ctr"/>
                <a:r>
                  <a:rPr lang="en-US" sz="900" b="1" dirty="0" smtClean="0">
                    <a:solidFill>
                      <a:schemeClr val="bg1"/>
                    </a:solidFill>
                    <a:latin typeface="Segoe UI" panose="020B0502040204020203" pitchFamily="34" charset="0"/>
                    <a:cs typeface="Segoe UI" panose="020B0502040204020203" pitchFamily="34" charset="0"/>
                  </a:rPr>
                  <a:t>My UI</a:t>
                </a:r>
                <a:endParaRPr lang="en-US" sz="900" b="1" dirty="0">
                  <a:solidFill>
                    <a:schemeClr val="bg1"/>
                  </a:solidFill>
                  <a:latin typeface="Segoe UI" panose="020B0502040204020203" pitchFamily="34" charset="0"/>
                  <a:cs typeface="Segoe UI" panose="020B0502040204020203" pitchFamily="34" charset="0"/>
                </a:endParaRPr>
              </a:p>
            </p:txBody>
          </p:sp>
        </p:grpSp>
        <p:sp>
          <p:nvSpPr>
            <p:cNvPr id="8" name="Rectangle 7"/>
            <p:cNvSpPr/>
            <p:nvPr/>
          </p:nvSpPr>
          <p:spPr>
            <a:xfrm>
              <a:off x="4377530" y="2710584"/>
              <a:ext cx="807868" cy="3195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413042" y="2754974"/>
              <a:ext cx="772356" cy="230832"/>
            </a:xfrm>
            <a:prstGeom prst="rect">
              <a:avLst/>
            </a:prstGeom>
            <a:noFill/>
          </p:spPr>
          <p:txBody>
            <a:bodyPr wrap="square" rtlCol="0">
              <a:spAutoFit/>
            </a:bodyPr>
            <a:lstStyle/>
            <a:p>
              <a:pPr algn="ctr"/>
              <a:r>
                <a:rPr lang="en-US" sz="900" b="1" dirty="0" smtClean="0">
                  <a:solidFill>
                    <a:schemeClr val="bg1"/>
                  </a:solidFill>
                  <a:latin typeface="Segoe UI" panose="020B0502040204020203" pitchFamily="34" charset="0"/>
                  <a:cs typeface="Segoe UI" panose="020B0502040204020203" pitchFamily="34" charset="0"/>
                </a:rPr>
                <a:t>My UI</a:t>
              </a:r>
              <a:endParaRPr lang="en-US" sz="900" b="1" dirty="0">
                <a:solidFill>
                  <a:schemeClr val="bg1"/>
                </a:solidFill>
                <a:latin typeface="Segoe UI" panose="020B0502040204020203" pitchFamily="34" charset="0"/>
                <a:cs typeface="Segoe UI" panose="020B0502040204020203" pitchFamily="34" charset="0"/>
              </a:endParaRPr>
            </a:p>
          </p:txBody>
        </p:sp>
        <p:sp>
          <p:nvSpPr>
            <p:cNvPr id="10" name="Rectangle 9"/>
            <p:cNvSpPr/>
            <p:nvPr/>
          </p:nvSpPr>
          <p:spPr>
            <a:xfrm>
              <a:off x="7901416" y="2710584"/>
              <a:ext cx="807868" cy="3195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936928" y="2754974"/>
              <a:ext cx="772356" cy="230832"/>
            </a:xfrm>
            <a:prstGeom prst="rect">
              <a:avLst/>
            </a:prstGeom>
            <a:noFill/>
          </p:spPr>
          <p:txBody>
            <a:bodyPr wrap="square" rtlCol="0">
              <a:spAutoFit/>
            </a:bodyPr>
            <a:lstStyle/>
            <a:p>
              <a:pPr algn="ctr"/>
              <a:r>
                <a:rPr lang="en-US" sz="900" b="1" dirty="0" smtClean="0">
                  <a:solidFill>
                    <a:schemeClr val="bg1"/>
                  </a:solidFill>
                  <a:latin typeface="Segoe UI" panose="020B0502040204020203" pitchFamily="34" charset="0"/>
                  <a:cs typeface="Segoe UI" panose="020B0502040204020203" pitchFamily="34" charset="0"/>
                </a:rPr>
                <a:t>My UI</a:t>
              </a:r>
              <a:endParaRPr lang="en-US" sz="900" b="1"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535835"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43412"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01720" y="2716822"/>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5426579" y="2910254"/>
              <a:ext cx="871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68553" y="3238856"/>
              <a:ext cx="0" cy="55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903293" y="2823372"/>
              <a:ext cx="1573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245267" y="3151974"/>
              <a:ext cx="0" cy="924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168660" y="1187620"/>
            <a:ext cx="11600035" cy="6518403"/>
            <a:chOff x="295982" y="155967"/>
            <a:chExt cx="11600035" cy="6518403"/>
          </a:xfrm>
        </p:grpSpPr>
        <p:pic>
          <p:nvPicPr>
            <p:cNvPr id="20" name="Picture 19"/>
            <p:cNvPicPr>
              <a:picLocks noChangeAspect="1"/>
            </p:cNvPicPr>
            <p:nvPr/>
          </p:nvPicPr>
          <p:blipFill>
            <a:blip r:embed="rId2">
              <a:lum bright="70000" contrast="-70000"/>
            </a:blip>
            <a:stretch>
              <a:fillRect/>
            </a:stretch>
          </p:blipFill>
          <p:spPr>
            <a:xfrm>
              <a:off x="295982" y="155967"/>
              <a:ext cx="11600035" cy="6518403"/>
            </a:xfrm>
            <a:prstGeom prst="rect">
              <a:avLst/>
            </a:prstGeom>
          </p:spPr>
        </p:pic>
        <p:pic>
          <p:nvPicPr>
            <p:cNvPr id="21" name="Picture 20"/>
            <p:cNvPicPr>
              <a:picLocks noChangeAspect="1"/>
            </p:cNvPicPr>
            <p:nvPr/>
          </p:nvPicPr>
          <p:blipFill>
            <a:blip r:embed="rId3"/>
            <a:stretch>
              <a:fillRect/>
            </a:stretch>
          </p:blipFill>
          <p:spPr>
            <a:xfrm>
              <a:off x="1535835" y="2463416"/>
              <a:ext cx="9250255" cy="1870645"/>
            </a:xfrm>
            <a:prstGeom prst="rect">
              <a:avLst/>
            </a:prstGeom>
          </p:spPr>
        </p:pic>
        <p:grpSp>
          <p:nvGrpSpPr>
            <p:cNvPr id="22" name="Group 21"/>
            <p:cNvGrpSpPr/>
            <p:nvPr/>
          </p:nvGrpSpPr>
          <p:grpSpPr>
            <a:xfrm>
              <a:off x="2365321" y="2710584"/>
              <a:ext cx="807868" cy="319596"/>
              <a:chOff x="2375260" y="2710584"/>
              <a:chExt cx="807868" cy="319596"/>
            </a:xfrm>
          </p:grpSpPr>
          <p:sp>
            <p:nvSpPr>
              <p:cNvPr id="23" name="Rectangle 22"/>
              <p:cNvSpPr/>
              <p:nvPr/>
            </p:nvSpPr>
            <p:spPr>
              <a:xfrm>
                <a:off x="2375260" y="2710584"/>
                <a:ext cx="807868" cy="31959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410772" y="2754974"/>
                <a:ext cx="772356" cy="230832"/>
              </a:xfrm>
              <a:prstGeom prst="rect">
                <a:avLst/>
              </a:prstGeom>
              <a:noFill/>
            </p:spPr>
            <p:txBody>
              <a:bodyPr wrap="square" rtlCol="0">
                <a:spAutoFit/>
              </a:bodyPr>
              <a:lstStyle/>
              <a:p>
                <a:pPr algn="ctr"/>
                <a:r>
                  <a:rPr lang="en-US" sz="900" b="1" dirty="0" smtClean="0">
                    <a:solidFill>
                      <a:schemeClr val="bg1"/>
                    </a:solidFill>
                    <a:latin typeface="Segoe UI" panose="020B0502040204020203" pitchFamily="34" charset="0"/>
                    <a:cs typeface="Segoe UI" panose="020B0502040204020203" pitchFamily="34" charset="0"/>
                  </a:rPr>
                  <a:t>My UI</a:t>
                </a:r>
                <a:endParaRPr lang="en-US" sz="900" b="1" dirty="0">
                  <a:solidFill>
                    <a:schemeClr val="bg1"/>
                  </a:solidFill>
                  <a:latin typeface="Segoe UI" panose="020B0502040204020203" pitchFamily="34" charset="0"/>
                  <a:cs typeface="Segoe UI" panose="020B0502040204020203" pitchFamily="34" charset="0"/>
                </a:endParaRPr>
              </a:p>
            </p:txBody>
          </p:sp>
        </p:grpSp>
        <p:sp>
          <p:nvSpPr>
            <p:cNvPr id="25" name="Rectangle 24"/>
            <p:cNvSpPr/>
            <p:nvPr/>
          </p:nvSpPr>
          <p:spPr>
            <a:xfrm>
              <a:off x="4377531" y="2710583"/>
              <a:ext cx="878134" cy="4513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4413042" y="2754974"/>
              <a:ext cx="772356" cy="338554"/>
            </a:xfrm>
            <a:prstGeom prst="rect">
              <a:avLst/>
            </a:prstGeom>
            <a:noFill/>
          </p:spPr>
          <p:txBody>
            <a:bodyPr wrap="square" rtlCol="0">
              <a:spAutoFit/>
            </a:bodyPr>
            <a:lstStyle/>
            <a:p>
              <a:pPr algn="ctr"/>
              <a:r>
                <a:rPr lang="en-US" sz="1600" b="1" dirty="0" smtClean="0">
                  <a:solidFill>
                    <a:schemeClr val="bg1"/>
                  </a:solidFill>
                  <a:latin typeface="Segoe UI" panose="020B0502040204020203" pitchFamily="34" charset="0"/>
                  <a:cs typeface="Segoe UI" panose="020B0502040204020203" pitchFamily="34" charset="0"/>
                </a:rPr>
                <a:t>My UI</a:t>
              </a:r>
              <a:endParaRPr lang="en-US" sz="1600" b="1" dirty="0">
                <a:solidFill>
                  <a:schemeClr val="bg1"/>
                </a:solidFill>
                <a:latin typeface="Segoe UI" panose="020B0502040204020203" pitchFamily="34" charset="0"/>
                <a:cs typeface="Segoe UI" panose="020B0502040204020203" pitchFamily="34" charset="0"/>
              </a:endParaRPr>
            </a:p>
          </p:txBody>
        </p:sp>
        <p:sp>
          <p:nvSpPr>
            <p:cNvPr id="27" name="Rectangle 26"/>
            <p:cNvSpPr/>
            <p:nvPr/>
          </p:nvSpPr>
          <p:spPr>
            <a:xfrm>
              <a:off x="7901416" y="2710583"/>
              <a:ext cx="932060" cy="55391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7936928" y="2754974"/>
              <a:ext cx="896548" cy="369332"/>
            </a:xfrm>
            <a:prstGeom prst="rect">
              <a:avLst/>
            </a:prstGeom>
            <a:noFill/>
          </p:spPr>
          <p:txBody>
            <a:bodyPr wrap="square" rtlCol="0">
              <a:spAutoFit/>
            </a:bodyPr>
            <a:lstStyle/>
            <a:p>
              <a:pPr algn="ctr"/>
              <a:r>
                <a:rPr lang="en-US" b="1" dirty="0" smtClean="0">
                  <a:solidFill>
                    <a:schemeClr val="bg1"/>
                  </a:solidFill>
                  <a:latin typeface="Segoe UI" panose="020B0502040204020203" pitchFamily="34" charset="0"/>
                  <a:cs typeface="Segoe UI" panose="020B0502040204020203" pitchFamily="34" charset="0"/>
                </a:rPr>
                <a:t>My UI</a:t>
              </a:r>
              <a:endParaRPr lang="en-US" b="1"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1535835"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543412"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001720" y="2716822"/>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135315" y="2179178"/>
              <a:ext cx="2103115" cy="21031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112481" y="2230946"/>
              <a:ext cx="2103115" cy="210311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316848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variants</a:t>
            </a:r>
            <a:endParaRPr lang="en-US" dirty="0"/>
          </a:p>
        </p:txBody>
      </p:sp>
      <p:grpSp>
        <p:nvGrpSpPr>
          <p:cNvPr id="15" name="Group 14"/>
          <p:cNvGrpSpPr/>
          <p:nvPr/>
        </p:nvGrpSpPr>
        <p:grpSpPr>
          <a:xfrm>
            <a:off x="176639" y="1187620"/>
            <a:ext cx="11600035" cy="6518403"/>
            <a:chOff x="295982" y="155967"/>
            <a:chExt cx="11600035" cy="6518403"/>
          </a:xfrm>
        </p:grpSpPr>
        <p:pic>
          <p:nvPicPr>
            <p:cNvPr id="3" name="Picture 2"/>
            <p:cNvPicPr>
              <a:picLocks noChangeAspect="1"/>
            </p:cNvPicPr>
            <p:nvPr/>
          </p:nvPicPr>
          <p:blipFill>
            <a:blip r:embed="rId2">
              <a:lum bright="70000" contrast="-70000"/>
            </a:blip>
            <a:stretch>
              <a:fillRect/>
            </a:stretch>
          </p:blipFill>
          <p:spPr>
            <a:xfrm>
              <a:off x="295982" y="155967"/>
              <a:ext cx="11600035" cy="6518403"/>
            </a:xfrm>
            <a:prstGeom prst="rect">
              <a:avLst/>
            </a:prstGeom>
          </p:spPr>
        </p:pic>
        <p:pic>
          <p:nvPicPr>
            <p:cNvPr id="4" name="Picture 3"/>
            <p:cNvPicPr>
              <a:picLocks noChangeAspect="1"/>
            </p:cNvPicPr>
            <p:nvPr/>
          </p:nvPicPr>
          <p:blipFill>
            <a:blip r:embed="rId3"/>
            <a:stretch>
              <a:fillRect/>
            </a:stretch>
          </p:blipFill>
          <p:spPr>
            <a:xfrm>
              <a:off x="1535835" y="2463416"/>
              <a:ext cx="9250255" cy="1870645"/>
            </a:xfrm>
            <a:prstGeom prst="rect">
              <a:avLst/>
            </a:prstGeom>
          </p:spPr>
        </p:pic>
        <p:pic>
          <p:nvPicPr>
            <p:cNvPr id="5" name="Picture 4"/>
            <p:cNvPicPr>
              <a:picLocks noChangeAspect="1"/>
            </p:cNvPicPr>
            <p:nvPr/>
          </p:nvPicPr>
          <p:blipFill>
            <a:blip r:embed="rId4">
              <a:lum bright="70000" contrast="-70000"/>
            </a:blip>
            <a:stretch>
              <a:fillRect/>
            </a:stretch>
          </p:blipFill>
          <p:spPr>
            <a:xfrm>
              <a:off x="1580225" y="983190"/>
              <a:ext cx="1633399" cy="1431169"/>
            </a:xfrm>
            <a:prstGeom prst="rect">
              <a:avLst/>
            </a:prstGeom>
          </p:spPr>
        </p:pic>
        <p:pic>
          <p:nvPicPr>
            <p:cNvPr id="6" name="Picture 5"/>
            <p:cNvPicPr>
              <a:picLocks noChangeAspect="1"/>
            </p:cNvPicPr>
            <p:nvPr/>
          </p:nvPicPr>
          <p:blipFill rotWithShape="1">
            <a:blip r:embed="rId5">
              <a:lum bright="70000" contrast="-70000"/>
            </a:blip>
            <a:srcRect l="-1" r="187" b="15651"/>
            <a:stretch/>
          </p:blipFill>
          <p:spPr>
            <a:xfrm>
              <a:off x="1502501" y="4383119"/>
              <a:ext cx="4552071" cy="2097580"/>
            </a:xfrm>
            <a:prstGeom prst="rect">
              <a:avLst/>
            </a:prstGeom>
          </p:spPr>
        </p:pic>
        <p:pic>
          <p:nvPicPr>
            <p:cNvPr id="7" name="Picture 6"/>
            <p:cNvPicPr>
              <a:picLocks noChangeAspect="1"/>
            </p:cNvPicPr>
            <p:nvPr/>
          </p:nvPicPr>
          <p:blipFill>
            <a:blip r:embed="rId6"/>
            <a:stretch>
              <a:fillRect/>
            </a:stretch>
          </p:blipFill>
          <p:spPr>
            <a:xfrm>
              <a:off x="2312017" y="2562501"/>
              <a:ext cx="901607" cy="1503471"/>
            </a:xfrm>
            <a:prstGeom prst="rect">
              <a:avLst/>
            </a:prstGeom>
          </p:spPr>
        </p:pic>
        <p:pic>
          <p:nvPicPr>
            <p:cNvPr id="8" name="Picture 7"/>
            <p:cNvPicPr>
              <a:picLocks noChangeAspect="1"/>
            </p:cNvPicPr>
            <p:nvPr/>
          </p:nvPicPr>
          <p:blipFill rotWithShape="1">
            <a:blip r:embed="rId6"/>
            <a:srcRect r="22412" b="18788"/>
            <a:stretch/>
          </p:blipFill>
          <p:spPr>
            <a:xfrm>
              <a:off x="2292139" y="1104762"/>
              <a:ext cx="699539" cy="1220995"/>
            </a:xfrm>
            <a:prstGeom prst="rect">
              <a:avLst/>
            </a:prstGeom>
          </p:spPr>
        </p:pic>
        <p:pic>
          <p:nvPicPr>
            <p:cNvPr id="9" name="Picture 8"/>
            <p:cNvPicPr>
              <a:picLocks noChangeAspect="1"/>
            </p:cNvPicPr>
            <p:nvPr/>
          </p:nvPicPr>
          <p:blipFill>
            <a:blip r:embed="rId6"/>
            <a:stretch>
              <a:fillRect/>
            </a:stretch>
          </p:blipFill>
          <p:spPr>
            <a:xfrm>
              <a:off x="2292139" y="4484769"/>
              <a:ext cx="901607" cy="1503471"/>
            </a:xfrm>
            <a:prstGeom prst="rect">
              <a:avLst/>
            </a:prstGeom>
          </p:spPr>
        </p:pic>
        <p:cxnSp>
          <p:nvCxnSpPr>
            <p:cNvPr id="10" name="Straight Arrow Connector 9"/>
            <p:cNvCxnSpPr/>
            <p:nvPr/>
          </p:nvCxnSpPr>
          <p:spPr>
            <a:xfrm flipH="1" flipV="1">
              <a:off x="3031411" y="1410528"/>
              <a:ext cx="1416760" cy="207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505244" y="6158133"/>
              <a:ext cx="973452" cy="1422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35835"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43412" y="2699238"/>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01720" y="2716822"/>
              <a:ext cx="591903" cy="211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443682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 you design</a:t>
            </a:r>
            <a:endParaRPr lang="en-US" dirty="0"/>
          </a:p>
        </p:txBody>
      </p:sp>
      <p:sp>
        <p:nvSpPr>
          <p:cNvPr id="4" name="Text Placeholder 3"/>
          <p:cNvSpPr>
            <a:spLocks noGrp="1"/>
          </p:cNvSpPr>
          <p:nvPr>
            <p:ph type="body" sz="quarter" idx="10"/>
          </p:nvPr>
        </p:nvSpPr>
        <p:spPr/>
        <p:txBody>
          <a:bodyPr/>
          <a:lstStyle/>
          <a:p>
            <a:pPr marL="742950" indent="-742950">
              <a:buFont typeface="+mj-lt"/>
              <a:buAutoNum type="arabicPeriod"/>
            </a:pPr>
            <a:r>
              <a:rPr lang="en-US" dirty="0" smtClean="0"/>
              <a:t>Adapt to size change</a:t>
            </a:r>
          </a:p>
          <a:p>
            <a:pPr marL="742950" indent="-742950">
              <a:buFont typeface="+mj-lt"/>
              <a:buAutoNum type="arabicPeriod"/>
            </a:pPr>
            <a:r>
              <a:rPr lang="en-US" dirty="0" smtClean="0"/>
              <a:t>Adapt to input change </a:t>
            </a:r>
          </a:p>
          <a:p>
            <a:pPr marL="742950" indent="-742950">
              <a:buFont typeface="+mj-lt"/>
              <a:buAutoNum type="arabicPeriod"/>
            </a:pPr>
            <a:r>
              <a:rPr lang="en-US" dirty="0" smtClean="0"/>
              <a:t>Build with effective pixels</a:t>
            </a:r>
          </a:p>
          <a:p>
            <a:pPr marL="742950" indent="-742950">
              <a:buFont typeface="+mj-lt"/>
              <a:buAutoNum type="arabicPeriod"/>
            </a:pPr>
            <a:r>
              <a:rPr lang="en-US" dirty="0" smtClean="0"/>
              <a:t>Count on the scaling algorithm</a:t>
            </a:r>
          </a:p>
          <a:p>
            <a:endParaRPr lang="en-US" dirty="0"/>
          </a:p>
        </p:txBody>
      </p:sp>
    </p:spTree>
    <p:extLst>
      <p:ext uri="{BB962C8B-B14F-4D97-AF65-F5344CB8AC3E}">
        <p14:creationId xmlns:p14="http://schemas.microsoft.com/office/powerpoint/2010/main" val="385417572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start</a:t>
            </a:r>
            <a:endParaRPr lang="en-US"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Effective pixels</a:t>
            </a:r>
          </a:p>
          <a:p>
            <a:pPr marL="742950" indent="-742950">
              <a:buFont typeface="+mj-lt"/>
              <a:buAutoNum type="arabicPeriod"/>
            </a:pPr>
            <a:r>
              <a:rPr lang="en-US" dirty="0" smtClean="0"/>
              <a:t>Iconography</a:t>
            </a:r>
          </a:p>
          <a:p>
            <a:pPr marL="742950" indent="-742950">
              <a:buFont typeface="+mj-lt"/>
              <a:buAutoNum type="arabicPeriod"/>
            </a:pPr>
            <a:r>
              <a:rPr lang="en-US" dirty="0" smtClean="0"/>
              <a:t>Design templates</a:t>
            </a:r>
            <a:endParaRPr lang="en-US" dirty="0"/>
          </a:p>
        </p:txBody>
      </p:sp>
    </p:spTree>
    <p:extLst>
      <p:ext uri="{BB962C8B-B14F-4D97-AF65-F5344CB8AC3E}">
        <p14:creationId xmlns:p14="http://schemas.microsoft.com/office/powerpoint/2010/main" val="319912611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Techniques to adapt</a:t>
            </a:r>
            <a:endParaRPr lang="en-US" dirty="0"/>
          </a:p>
        </p:txBody>
      </p:sp>
    </p:spTree>
    <p:extLst>
      <p:ext uri="{BB962C8B-B14F-4D97-AF65-F5344CB8AC3E}">
        <p14:creationId xmlns:p14="http://schemas.microsoft.com/office/powerpoint/2010/main" val="211226518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Three core adaptive approaches</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Resize your content</a:t>
            </a:r>
          </a:p>
          <a:p>
            <a:pPr lvl="1"/>
            <a:r>
              <a:rPr lang="en-US" dirty="0" smtClean="0"/>
              <a:t>Reflow your content</a:t>
            </a:r>
          </a:p>
          <a:p>
            <a:r>
              <a:rPr lang="en-US" dirty="0" smtClean="0"/>
              <a:t>Adaptive design</a:t>
            </a:r>
          </a:p>
          <a:p>
            <a:pPr lvl="1"/>
            <a:r>
              <a:rPr lang="en-US" dirty="0" smtClean="0"/>
              <a:t>Reposition your content</a:t>
            </a:r>
          </a:p>
          <a:p>
            <a:pPr lvl="1"/>
            <a:r>
              <a:rPr lang="en-US" dirty="0" smtClean="0"/>
              <a:t>Redesign your content</a:t>
            </a:r>
          </a:p>
          <a:p>
            <a:r>
              <a:rPr lang="en-US" dirty="0" smtClean="0"/>
              <a:t>Tailored design</a:t>
            </a:r>
            <a:endParaRPr lang="en-US" dirty="0"/>
          </a:p>
        </p:txBody>
      </p:sp>
    </p:spTree>
    <p:extLst>
      <p:ext uri="{BB962C8B-B14F-4D97-AF65-F5344CB8AC3E}">
        <p14:creationId xmlns:p14="http://schemas.microsoft.com/office/powerpoint/2010/main" val="46506464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z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2" y="-1"/>
            <a:ext cx="12434711" cy="6994525"/>
          </a:xfrm>
          <a:prstGeom prst="rect">
            <a:avLst/>
          </a:prstGeom>
        </p:spPr>
      </p:pic>
      <p:sp>
        <p:nvSpPr>
          <p:cNvPr id="2" name="Title 1"/>
          <p:cNvSpPr>
            <a:spLocks noGrp="1"/>
          </p:cNvSpPr>
          <p:nvPr>
            <p:ph type="title"/>
          </p:nvPr>
        </p:nvSpPr>
        <p:spPr/>
        <p:txBody>
          <a:bodyPr/>
          <a:lstStyle/>
          <a:p>
            <a:r>
              <a:rPr lang="en-US" dirty="0" smtClean="0"/>
              <a:t>Resize</a:t>
            </a:r>
            <a:endParaRPr lang="en-US" dirty="0"/>
          </a:p>
        </p:txBody>
      </p:sp>
    </p:spTree>
    <p:extLst>
      <p:ext uri="{BB962C8B-B14F-4D97-AF65-F5344CB8AC3E}">
        <p14:creationId xmlns:p14="http://schemas.microsoft.com/office/powerpoint/2010/main" val="1787934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The Microsoft</a:t>
            </a:r>
            <a:br>
              <a:rPr lang="en-US" dirty="0" smtClean="0"/>
            </a:br>
            <a:r>
              <a:rPr lang="en-US" dirty="0" smtClean="0"/>
              <a:t>Design Language</a:t>
            </a:r>
            <a:endParaRPr lang="en-US" dirty="0"/>
          </a:p>
        </p:txBody>
      </p:sp>
    </p:spTree>
    <p:extLst>
      <p:ext uri="{BB962C8B-B14F-4D97-AF65-F5344CB8AC3E}">
        <p14:creationId xmlns:p14="http://schemas.microsoft.com/office/powerpoint/2010/main" val="35557605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flow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2" y="-1"/>
            <a:ext cx="12434711" cy="6994525"/>
          </a:xfrm>
          <a:prstGeom prst="rect">
            <a:avLst/>
          </a:prstGeom>
        </p:spPr>
      </p:pic>
      <p:sp>
        <p:nvSpPr>
          <p:cNvPr id="2" name="Title 1"/>
          <p:cNvSpPr>
            <a:spLocks noGrp="1"/>
          </p:cNvSpPr>
          <p:nvPr>
            <p:ph type="title"/>
          </p:nvPr>
        </p:nvSpPr>
        <p:spPr/>
        <p:txBody>
          <a:bodyPr/>
          <a:lstStyle/>
          <a:p>
            <a:r>
              <a:rPr lang="en-US" dirty="0" smtClean="0"/>
              <a:t>Reflow</a:t>
            </a:r>
            <a:endParaRPr lang="en-US" dirty="0"/>
          </a:p>
        </p:txBody>
      </p:sp>
    </p:spTree>
    <p:extLst>
      <p:ext uri="{BB962C8B-B14F-4D97-AF65-F5344CB8AC3E}">
        <p14:creationId xmlns:p14="http://schemas.microsoft.com/office/powerpoint/2010/main" val="1086216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ezel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2" y="-1"/>
            <a:ext cx="12434711" cy="6994525"/>
          </a:xfrm>
          <a:prstGeom prst="rect">
            <a:avLst/>
          </a:prstGeom>
        </p:spPr>
      </p:pic>
      <p:sp>
        <p:nvSpPr>
          <p:cNvPr id="2" name="Title 1"/>
          <p:cNvSpPr>
            <a:spLocks noGrp="1"/>
          </p:cNvSpPr>
          <p:nvPr>
            <p:ph type="title"/>
          </p:nvPr>
        </p:nvSpPr>
        <p:spPr/>
        <p:txBody>
          <a:bodyPr/>
          <a:lstStyle/>
          <a:p>
            <a:r>
              <a:rPr lang="en-US" dirty="0" smtClean="0"/>
              <a:t>Reposition</a:t>
            </a:r>
            <a:endParaRPr lang="en-US" dirty="0"/>
          </a:p>
        </p:txBody>
      </p:sp>
    </p:spTree>
    <p:extLst>
      <p:ext uri="{BB962C8B-B14F-4D97-AF65-F5344CB8AC3E}">
        <p14:creationId xmlns:p14="http://schemas.microsoft.com/office/powerpoint/2010/main" val="2352561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42115_Rearchit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2" y="-1"/>
            <a:ext cx="12434711" cy="6994525"/>
          </a:xfrm>
          <a:prstGeom prst="rect">
            <a:avLst/>
          </a:prstGeom>
        </p:spPr>
      </p:pic>
      <p:sp>
        <p:nvSpPr>
          <p:cNvPr id="2" name="Title 1"/>
          <p:cNvSpPr>
            <a:spLocks noGrp="1"/>
          </p:cNvSpPr>
          <p:nvPr>
            <p:ph type="title"/>
          </p:nvPr>
        </p:nvSpPr>
        <p:spPr/>
        <p:txBody>
          <a:bodyPr/>
          <a:lstStyle/>
          <a:p>
            <a:r>
              <a:rPr lang="en-US" dirty="0" smtClean="0"/>
              <a:t>Redesign</a:t>
            </a:r>
            <a:endParaRPr lang="en-US" dirty="0"/>
          </a:p>
        </p:txBody>
      </p:sp>
    </p:spTree>
    <p:extLst>
      <p:ext uri="{BB962C8B-B14F-4D97-AF65-F5344CB8AC3E}">
        <p14:creationId xmlns:p14="http://schemas.microsoft.com/office/powerpoint/2010/main" val="322014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Don't assume you will use </a:t>
            </a:r>
            <a:br>
              <a:rPr lang="en-US" dirty="0" smtClean="0"/>
            </a:br>
            <a:r>
              <a:rPr lang="en-US" dirty="0" smtClean="0"/>
              <a:t>only one technique.</a:t>
            </a:r>
            <a:endParaRPr lang="en-US" dirty="0"/>
          </a:p>
        </p:txBody>
      </p:sp>
    </p:spTree>
    <p:extLst>
      <p:ext uri="{BB962C8B-B14F-4D97-AF65-F5344CB8AC3E}">
        <p14:creationId xmlns:p14="http://schemas.microsoft.com/office/powerpoint/2010/main" val="412882432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The Microsoft design language</a:t>
            </a:r>
          </a:p>
          <a:p>
            <a:r>
              <a:rPr lang="en-US" dirty="0" smtClean="0"/>
              <a:t>How Windows makes design easier</a:t>
            </a:r>
          </a:p>
          <a:p>
            <a:r>
              <a:rPr lang="en-US" dirty="0" smtClean="0"/>
              <a:t>What am I designing?</a:t>
            </a:r>
          </a:p>
          <a:p>
            <a:r>
              <a:rPr lang="en-US" dirty="0" smtClean="0"/>
              <a:t>Techniques to adapt</a:t>
            </a:r>
            <a:endParaRPr lang="en-US" dirty="0"/>
          </a:p>
        </p:txBody>
      </p:sp>
    </p:spTree>
    <p:extLst>
      <p:ext uri="{BB962C8B-B14F-4D97-AF65-F5344CB8AC3E}">
        <p14:creationId xmlns:p14="http://schemas.microsoft.com/office/powerpoint/2010/main" val="108003676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0706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Microsoft design language principles</a:t>
            </a:r>
            <a:endParaRPr lang="en-US" dirty="0"/>
          </a:p>
        </p:txBody>
      </p:sp>
      <p:graphicFrame>
        <p:nvGraphicFramePr>
          <p:cNvPr id="8" name="Content Placeholder 7"/>
          <p:cNvGraphicFramePr>
            <a:graphicFrameLocks noGrp="1"/>
          </p:cNvGraphicFramePr>
          <p:nvPr>
            <p:ph sz="quarter" idx="4294967295"/>
            <p:extLst>
              <p:ext uri="{D42A27DB-BD31-4B8C-83A1-F6EECF244321}">
                <p14:modId xmlns:p14="http://schemas.microsoft.com/office/powerpoint/2010/main" val="2059080606"/>
              </p:ext>
            </p:extLst>
          </p:nvPr>
        </p:nvGraphicFramePr>
        <p:xfrm>
          <a:off x="269238" y="1187450"/>
          <a:ext cx="10586092" cy="5079999"/>
        </p:xfrm>
        <a:graphic>
          <a:graphicData uri="http://schemas.openxmlformats.org/drawingml/2006/table">
            <a:tbl>
              <a:tblPr firstRow="1" bandRow="1">
                <a:tableStyleId>{2D5ABB26-0587-4C30-8999-92F81FD0307C}</a:tableStyleId>
              </a:tblPr>
              <a:tblGrid>
                <a:gridCol w="5293046">
                  <a:extLst>
                    <a:ext uri="{9D8B030D-6E8A-4147-A177-3AD203B41FA5}">
                      <a16:colId xmlns="" xmlns:a16="http://schemas.microsoft.com/office/drawing/2014/main" val="20000"/>
                    </a:ext>
                  </a:extLst>
                </a:gridCol>
                <a:gridCol w="5293046">
                  <a:extLst>
                    <a:ext uri="{9D8B030D-6E8A-4147-A177-3AD203B41FA5}">
                      <a16:colId xmlns="" xmlns:a16="http://schemas.microsoft.com/office/drawing/2014/main" val="20001"/>
                    </a:ext>
                  </a:extLst>
                </a:gridCol>
              </a:tblGrid>
              <a:tr h="1693333">
                <a:tc>
                  <a:txBody>
                    <a:bodyPr/>
                    <a:lstStyle/>
                    <a:p>
                      <a:r>
                        <a:rPr lang="en-US" sz="4400" kern="1200" dirty="0" smtClean="0"/>
                        <a:t>Keep it Simple</a:t>
                      </a:r>
                    </a:p>
                    <a:p>
                      <a:r>
                        <a:rPr lang="en-US" sz="1800" dirty="0" smtClean="0"/>
                        <a:t>Isn’t it nice when </a:t>
                      </a:r>
                      <a:r>
                        <a:rPr lang="en-US" sz="1800" b="1" dirty="0" smtClean="0"/>
                        <a:t>things just work</a:t>
                      </a:r>
                      <a:r>
                        <a:rPr lang="en-US" sz="1800" dirty="0" smtClean="0"/>
                        <a:t>, when the </a:t>
                      </a:r>
                      <a:br>
                        <a:rPr lang="en-US" sz="1800" dirty="0" smtClean="0"/>
                      </a:br>
                      <a:r>
                        <a:rPr lang="en-US" sz="1800" dirty="0" smtClean="0"/>
                        <a:t>next step is intuitive, and people are inspired?</a:t>
                      </a:r>
                    </a:p>
                    <a:p>
                      <a:endParaRPr lang="en-US" sz="1800" dirty="0"/>
                    </a:p>
                  </a:txBody>
                  <a:tcPr/>
                </a:tc>
                <a:tc>
                  <a:txBody>
                    <a:bodyPr/>
                    <a:lstStyle/>
                    <a:p>
                      <a:r>
                        <a:rPr lang="en-US" sz="4400" kern="1200" dirty="0" smtClean="0"/>
                        <a:t>Make it Personal</a:t>
                      </a:r>
                    </a:p>
                    <a:p>
                      <a:r>
                        <a:rPr lang="en-US" sz="1800" dirty="0" smtClean="0"/>
                        <a:t>We </a:t>
                      </a:r>
                      <a:r>
                        <a:rPr lang="en-US" sz="1800" b="1" dirty="0" smtClean="0"/>
                        <a:t>design for real people</a:t>
                      </a:r>
                      <a:r>
                        <a:rPr lang="en-US" sz="1800" dirty="0" smtClean="0"/>
                        <a:t>, not</a:t>
                      </a:r>
                      <a:r>
                        <a:rPr lang="en-US" sz="1800" baseline="0" dirty="0" smtClean="0"/>
                        <a:t> requiring people</a:t>
                      </a:r>
                      <a:br>
                        <a:rPr lang="en-US" sz="1800" baseline="0" dirty="0" smtClean="0"/>
                      </a:br>
                      <a:r>
                        <a:rPr lang="en-US" sz="1800" baseline="0" dirty="0" smtClean="0"/>
                        <a:t>can fit into our design. </a:t>
                      </a:r>
                      <a:r>
                        <a:rPr lang="en-US" sz="1800" dirty="0" smtClean="0"/>
                        <a:t> Personal means human. </a:t>
                      </a:r>
                      <a:endParaRPr lang="en-US" sz="1800" dirty="0"/>
                    </a:p>
                  </a:txBody>
                  <a:tcPr/>
                </a:tc>
                <a:extLst>
                  <a:ext uri="{0D108BD9-81ED-4DB2-BD59-A6C34878D82A}">
                    <a16:rowId xmlns="" xmlns:a16="http://schemas.microsoft.com/office/drawing/2014/main" val="10000"/>
                  </a:ext>
                </a:extLst>
              </a:tr>
              <a:tr h="1693333">
                <a:tc>
                  <a:txBody>
                    <a:bodyPr/>
                    <a:lstStyle/>
                    <a:p>
                      <a:r>
                        <a:rPr lang="en-US" sz="4400" kern="1200" dirty="0" smtClean="0"/>
                        <a:t>Think Universal</a:t>
                      </a:r>
                    </a:p>
                    <a:p>
                      <a:r>
                        <a:rPr lang="en-US" sz="1800" b="1" dirty="0" smtClean="0"/>
                        <a:t>Better technology </a:t>
                      </a:r>
                      <a:r>
                        <a:rPr lang="en-US" sz="1800" dirty="0" smtClean="0"/>
                        <a:t>for anyone is better </a:t>
                      </a:r>
                      <a:br>
                        <a:rPr lang="en-US" sz="1800" dirty="0" smtClean="0"/>
                      </a:br>
                      <a:r>
                        <a:rPr lang="en-US" sz="1800" dirty="0" smtClean="0"/>
                        <a:t>technology</a:t>
                      </a:r>
                      <a:r>
                        <a:rPr lang="en-US" sz="1800" baseline="0" dirty="0" smtClean="0"/>
                        <a:t> for everyone. It’s an attitude.</a:t>
                      </a:r>
                      <a:endParaRPr lang="en-US" sz="1800" dirty="0"/>
                    </a:p>
                  </a:txBody>
                  <a:tcPr/>
                </a:tc>
                <a:tc>
                  <a:txBody>
                    <a:bodyPr/>
                    <a:lstStyle/>
                    <a:p>
                      <a:r>
                        <a:rPr lang="en-US" sz="4400" kern="1200" dirty="0" smtClean="0"/>
                        <a:t>Create Delight</a:t>
                      </a:r>
                    </a:p>
                    <a:p>
                      <a:r>
                        <a:rPr lang="en-US" sz="1800" dirty="0" smtClean="0"/>
                        <a:t>Attention of detail equals </a:t>
                      </a:r>
                      <a:r>
                        <a:rPr lang="en-US" sz="1800" b="1" dirty="0" smtClean="0"/>
                        <a:t>moments of delight</a:t>
                      </a:r>
                      <a:r>
                        <a:rPr lang="en-US" sz="1800" dirty="0" smtClean="0"/>
                        <a:t>. Sometimes delight is so perfect it is invisible. </a:t>
                      </a:r>
                      <a:endParaRPr lang="en-US" sz="1800" dirty="0"/>
                    </a:p>
                  </a:txBody>
                  <a:tcPr/>
                </a:tc>
                <a:extLst>
                  <a:ext uri="{0D108BD9-81ED-4DB2-BD59-A6C34878D82A}">
                    <a16:rowId xmlns="" xmlns:a16="http://schemas.microsoft.com/office/drawing/2014/main" val="10001"/>
                  </a:ext>
                </a:extLst>
              </a:tr>
              <a:tr h="1693333">
                <a:tc>
                  <a:txBody>
                    <a:bodyPr/>
                    <a:lstStyle/>
                    <a:p>
                      <a:r>
                        <a:rPr lang="en-US" sz="4400" kern="1200" dirty="0" smtClean="0">
                          <a:solidFill>
                            <a:schemeClr val="tx1"/>
                          </a:solidFill>
                          <a:latin typeface="+mn-lt"/>
                          <a:ea typeface="+mn-ea"/>
                          <a:cs typeface="+mn-cs"/>
                        </a:rPr>
                        <a:t>Design as One</a:t>
                      </a:r>
                    </a:p>
                    <a:p>
                      <a:r>
                        <a:rPr lang="en-US" sz="1800" dirty="0" smtClean="0"/>
                        <a:t>Work together and do amazing things.</a:t>
                      </a:r>
                    </a:p>
                    <a:p>
                      <a:r>
                        <a:rPr lang="en-US" sz="1800" dirty="0" smtClean="0"/>
                        <a:t>Many teams, </a:t>
                      </a:r>
                      <a:r>
                        <a:rPr lang="en-US" sz="1800" b="1" dirty="0" smtClean="0"/>
                        <a:t>one ecosystem</a:t>
                      </a:r>
                      <a:r>
                        <a:rPr lang="en-US" sz="1800" dirty="0" smtClean="0"/>
                        <a:t>, happy customers.</a:t>
                      </a:r>
                      <a:endParaRPr lang="en-US" sz="1800" dirty="0"/>
                    </a:p>
                  </a:txBody>
                  <a:tcPr/>
                </a:tc>
                <a:tc>
                  <a:txBody>
                    <a:bodyPr/>
                    <a:lstStyle/>
                    <a:p>
                      <a:endParaRPr lang="en-US" sz="1800" dirty="0"/>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192631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Typeography</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486" y="-136525"/>
            <a:ext cx="11333938" cy="6994525"/>
          </a:xfrm>
          <a:prstGeom prst="rect">
            <a:avLst/>
          </a:prstGeom>
        </p:spPr>
      </p:pic>
    </p:spTree>
    <p:extLst>
      <p:ext uri="{BB962C8B-B14F-4D97-AF65-F5344CB8AC3E}">
        <p14:creationId xmlns:p14="http://schemas.microsoft.com/office/powerpoint/2010/main" val="212810333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68249" y="637372"/>
            <a:ext cx="6858245" cy="576223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219570" y="1636333"/>
            <a:ext cx="3707050" cy="3391686"/>
          </a:xfrm>
          <a:prstGeom prst="rect">
            <a:avLst/>
          </a:prstGeom>
        </p:spPr>
      </p:pic>
      <p:sp>
        <p:nvSpPr>
          <p:cNvPr id="6" name="TextBox 5"/>
          <p:cNvSpPr txBox="1"/>
          <p:nvPr/>
        </p:nvSpPr>
        <p:spPr>
          <a:xfrm>
            <a:off x="540628" y="2417260"/>
            <a:ext cx="548933" cy="369332"/>
          </a:xfrm>
          <a:prstGeom prst="rect">
            <a:avLst/>
          </a:prstGeom>
          <a:noFill/>
        </p:spPr>
        <p:txBody>
          <a:bodyPr wrap="none" rtlCol="0">
            <a:spAutoFit/>
          </a:bodyPr>
          <a:lstStyle/>
          <a:p>
            <a:r>
              <a:rPr lang="en-US" dirty="0" smtClean="0"/>
              <a:t>2px</a:t>
            </a:r>
            <a:endParaRPr lang="en-US" dirty="0"/>
          </a:p>
        </p:txBody>
      </p:sp>
      <p:sp>
        <p:nvSpPr>
          <p:cNvPr id="2" name="Title 1"/>
          <p:cNvSpPr>
            <a:spLocks noGrp="1"/>
          </p:cNvSpPr>
          <p:nvPr>
            <p:ph type="title"/>
          </p:nvPr>
        </p:nvSpPr>
        <p:spPr/>
        <p:txBody>
          <a:bodyPr/>
          <a:lstStyle/>
          <a:p>
            <a:r>
              <a:rPr lang="en-US" dirty="0" smtClean="0"/>
              <a:t>Iconography</a:t>
            </a:r>
            <a:endParaRPr lang="en-US" dirty="0"/>
          </a:p>
        </p:txBody>
      </p:sp>
    </p:spTree>
    <p:extLst>
      <p:ext uri="{BB962C8B-B14F-4D97-AF65-F5344CB8AC3E}">
        <p14:creationId xmlns:p14="http://schemas.microsoft.com/office/powerpoint/2010/main" val="40735097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US" dirty="0" smtClean="0"/>
              <a:t>For most text, use </a:t>
            </a:r>
            <a:br>
              <a:rPr lang="en-US" dirty="0" smtClean="0"/>
            </a:br>
            <a:r>
              <a:rPr lang="en-US" dirty="0" smtClean="0"/>
              <a:t>15 </a:t>
            </a:r>
            <a:r>
              <a:rPr lang="en-US" dirty="0" err="1"/>
              <a:t>epx</a:t>
            </a:r>
            <a:r>
              <a:rPr lang="en-US" dirty="0"/>
              <a:t> Segoe UI Regular </a:t>
            </a:r>
          </a:p>
        </p:txBody>
      </p:sp>
    </p:spTree>
    <p:extLst>
      <p:ext uri="{BB962C8B-B14F-4D97-AF65-F5344CB8AC3E}">
        <p14:creationId xmlns:p14="http://schemas.microsoft.com/office/powerpoint/2010/main" val="178803321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Four is the magic number</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20111" y="182919"/>
            <a:ext cx="4471889" cy="6675081"/>
          </a:xfrm>
          <a:prstGeom prst="rect">
            <a:avLst/>
          </a:prstGeom>
        </p:spPr>
      </p:pic>
      <p:pic>
        <p:nvPicPr>
          <p:cNvPr id="6" name="Picture 5"/>
          <p:cNvPicPr>
            <a:picLocks noChangeAspect="1"/>
          </p:cNvPicPr>
          <p:nvPr/>
        </p:nvPicPr>
        <p:blipFill rotWithShape="1">
          <a:blip r:embed="rId3"/>
          <a:srcRect r="7759"/>
          <a:stretch/>
        </p:blipFill>
        <p:spPr>
          <a:xfrm>
            <a:off x="2023803" y="1739437"/>
            <a:ext cx="3479222" cy="3429000"/>
          </a:xfrm>
          <a:prstGeom prst="rect">
            <a:avLst/>
          </a:prstGeom>
        </p:spPr>
      </p:pic>
      <p:pic>
        <p:nvPicPr>
          <p:cNvPr id="3" name="Picture 2"/>
          <p:cNvPicPr>
            <a:picLocks noChangeAspect="1"/>
          </p:cNvPicPr>
          <p:nvPr/>
        </p:nvPicPr>
        <p:blipFill>
          <a:blip r:embed="rId4"/>
          <a:stretch>
            <a:fillRect/>
          </a:stretch>
        </p:blipFill>
        <p:spPr>
          <a:xfrm>
            <a:off x="1338262" y="4735397"/>
            <a:ext cx="4943475" cy="1743075"/>
          </a:xfrm>
          <a:prstGeom prst="rect">
            <a:avLst/>
          </a:prstGeom>
        </p:spPr>
      </p:pic>
    </p:spTree>
    <p:extLst>
      <p:ext uri="{BB962C8B-B14F-4D97-AF65-F5344CB8AC3E}">
        <p14:creationId xmlns:p14="http://schemas.microsoft.com/office/powerpoint/2010/main" val="166981511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ramps</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377799" y="1190965"/>
            <a:ext cx="7664354" cy="5120584"/>
          </a:xfrm>
          <a:prstGeom prst="rect">
            <a:avLst/>
          </a:prstGeom>
        </p:spPr>
      </p:pic>
    </p:spTree>
    <p:extLst>
      <p:ext uri="{BB962C8B-B14F-4D97-AF65-F5344CB8AC3E}">
        <p14:creationId xmlns:p14="http://schemas.microsoft.com/office/powerpoint/2010/main" val="85829866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687</Words>
  <Application>Microsoft Office PowerPoint</Application>
  <PresentationFormat>Widescreen</PresentationFormat>
  <Paragraphs>148</Paragraphs>
  <Slides>35</Slides>
  <Notes>2</Notes>
  <HiddenSlides>1</HiddenSlides>
  <MMClips>7</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6" baseType="lpstr">
      <vt:lpstr>Arial</vt:lpstr>
      <vt:lpstr>Calibri</vt:lpstr>
      <vt:lpstr>Consolas</vt:lpstr>
      <vt:lpstr>MS PGothic</vt:lpstr>
      <vt:lpstr>Segoe</vt:lpstr>
      <vt:lpstr>Segoe Light</vt:lpstr>
      <vt:lpstr>Segoe UI</vt:lpstr>
      <vt:lpstr>Segoe UI Light</vt:lpstr>
      <vt:lpstr>PPT%20Theme</vt:lpstr>
      <vt:lpstr>1_Office Theme</vt:lpstr>
      <vt:lpstr>Image</vt:lpstr>
      <vt:lpstr>Adaptive design</vt:lpstr>
      <vt:lpstr>PowerPoint Presentation</vt:lpstr>
      <vt:lpstr>The Microsoft Design Language</vt:lpstr>
      <vt:lpstr>Microsoft design language principles</vt:lpstr>
      <vt:lpstr>Typeography</vt:lpstr>
      <vt:lpstr>Iconography</vt:lpstr>
      <vt:lpstr>For most text, use  15 epx Segoe UI Regular </vt:lpstr>
      <vt:lpstr>Four is the magic number</vt:lpstr>
      <vt:lpstr>Color ramps</vt:lpstr>
      <vt:lpstr>How Windows makes design easier</vt:lpstr>
      <vt:lpstr>Adaptive controls</vt:lpstr>
      <vt:lpstr>Input intelligence</vt:lpstr>
      <vt:lpstr>Scaling algorithm</vt:lpstr>
      <vt:lpstr>PowerPoint Presentation</vt:lpstr>
      <vt:lpstr>Physical versus effective pixel</vt:lpstr>
      <vt:lpstr>Effective pixel</vt:lpstr>
      <vt:lpstr>Ignore scale, resolution, &amp; dpi. Design in Effective Pixels</vt:lpstr>
      <vt:lpstr>What am I designing?</vt:lpstr>
      <vt:lpstr>Planning your design</vt:lpstr>
      <vt:lpstr>Snap points</vt:lpstr>
      <vt:lpstr>The weather app</vt:lpstr>
      <vt:lpstr>Flow, not size</vt:lpstr>
      <vt:lpstr>Flow, not size</vt:lpstr>
      <vt:lpstr>Check variants</vt:lpstr>
      <vt:lpstr>As you design</vt:lpstr>
      <vt:lpstr>Where to start</vt:lpstr>
      <vt:lpstr>Techniques to adapt</vt:lpstr>
      <vt:lpstr>Three core adaptive approaches</vt:lpstr>
      <vt:lpstr>Resize</vt:lpstr>
      <vt:lpstr>Reflow</vt:lpstr>
      <vt:lpstr>Reposition</vt:lpstr>
      <vt:lpstr>Redesign</vt:lpstr>
      <vt:lpstr>Don't assume you will use  only one technique.</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2015-05-29T05:12:17Z</dcterms:created>
  <dcterms:modified xsi:type="dcterms:W3CDTF">2015-05-29T05:32:25Z</dcterms:modified>
</cp:coreProperties>
</file>